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4" r:id="rId1"/>
    <p:sldMasterId id="2147484634" r:id="rId2"/>
    <p:sldMasterId id="2147484647" r:id="rId3"/>
    <p:sldMasterId id="2147484699" r:id="rId4"/>
  </p:sldMasterIdLst>
  <p:notesMasterIdLst>
    <p:notesMasterId r:id="rId17"/>
  </p:notesMasterIdLst>
  <p:handoutMasterIdLst>
    <p:handoutMasterId r:id="rId18"/>
  </p:handoutMasterIdLst>
  <p:sldIdLst>
    <p:sldId id="264" r:id="rId5"/>
    <p:sldId id="420" r:id="rId6"/>
    <p:sldId id="477" r:id="rId7"/>
    <p:sldId id="483" r:id="rId8"/>
    <p:sldId id="460" r:id="rId9"/>
    <p:sldId id="482" r:id="rId10"/>
    <p:sldId id="471" r:id="rId11"/>
    <p:sldId id="472" r:id="rId12"/>
    <p:sldId id="478" r:id="rId13"/>
    <p:sldId id="481" r:id="rId14"/>
    <p:sldId id="480" r:id="rId15"/>
    <p:sldId id="476" r:id="rId16"/>
  </p:sldIdLst>
  <p:sldSz cx="9144000" cy="6858000" type="screen4x3"/>
  <p:notesSz cx="7034213" cy="10164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>
          <p15:clr>
            <a:srgbClr val="A4A3A4"/>
          </p15:clr>
        </p15:guide>
        <p15:guide id="2" pos="11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00">
          <p15:clr>
            <a:srgbClr val="A4A3A4"/>
          </p15:clr>
        </p15:guide>
        <p15:guide id="2" pos="22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9C9C9"/>
    <a:srgbClr val="898989"/>
    <a:srgbClr val="F0720A"/>
    <a:srgbClr val="000000"/>
    <a:srgbClr val="893BC3"/>
    <a:srgbClr val="FFCC99"/>
    <a:srgbClr val="E6E6E6"/>
    <a:srgbClr val="FFFFCC"/>
    <a:srgbClr val="FF99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02" autoAdjust="0"/>
    <p:restoredTop sz="94280" autoAdjust="0"/>
  </p:normalViewPr>
  <p:slideViewPr>
    <p:cSldViewPr>
      <p:cViewPr varScale="1">
        <p:scale>
          <a:sx n="41" d="100"/>
          <a:sy n="41" d="100"/>
        </p:scale>
        <p:origin x="1230" y="30"/>
      </p:cViewPr>
      <p:guideLst>
        <p:guide orient="horz" pos="73"/>
        <p:guide pos="11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90" y="-90"/>
      </p:cViewPr>
      <p:guideLst>
        <p:guide orient="horz" pos="3200"/>
        <p:guide pos="22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公務災害認定件数</c:v>
                </c:pt>
              </c:strCache>
            </c:strRef>
          </c:tx>
          <c:spPr>
            <a:ln w="28575">
              <a:solidFill>
                <a:srgbClr val="FF6600"/>
              </a:solidFill>
            </a:ln>
          </c:spPr>
          <c:marker>
            <c:symbol val="circle"/>
            <c:size val="5"/>
            <c:spPr>
              <a:solidFill>
                <a:srgbClr val="F0720A"/>
              </a:solidFill>
              <a:ln w="28575">
                <a:solidFill>
                  <a:srgbClr val="FF6600"/>
                </a:solidFill>
              </a:ln>
              <a:scene3d>
                <a:camera prst="orthographicFront"/>
                <a:lightRig rig="threePt" dir="t"/>
              </a:scene3d>
            </c:spPr>
          </c:marker>
          <c:dLbls>
            <c:dLbl>
              <c:idx val="0"/>
              <c:layout>
                <c:manualLayout>
                  <c:x val="-3.2513123359580051E-2"/>
                  <c:y val="-3.4812481331798935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DB-4E99-9AF3-8BDBA82047A4}"/>
                </c:ext>
              </c:extLst>
            </c:dLbl>
            <c:dLbl>
              <c:idx val="1"/>
              <c:layout>
                <c:manualLayout>
                  <c:x val="-4.7264403677449808E-2"/>
                  <c:y val="2.6930307624590404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DB-4E99-9AF3-8BDBA82047A4}"/>
                </c:ext>
              </c:extLst>
            </c:dLbl>
            <c:dLbl>
              <c:idx val="2"/>
              <c:layout>
                <c:manualLayout>
                  <c:x val="-4.3312777490946357E-2"/>
                  <c:y val="2.0055167017166333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DB-4E99-9AF3-8BDBA82047A4}"/>
                </c:ext>
              </c:extLst>
            </c:dLbl>
            <c:dLbl>
              <c:idx val="3"/>
              <c:layout>
                <c:manualLayout>
                  <c:x val="-3.7969095574941929E-2"/>
                  <c:y val="-2.6501100405927496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DB-4E99-9AF3-8BDBA82047A4}"/>
                </c:ext>
              </c:extLst>
            </c:dLbl>
            <c:dLbl>
              <c:idx val="4"/>
              <c:layout>
                <c:manualLayout>
                  <c:x val="-1.9792476842362614E-2"/>
                  <c:y val="-4.2058981757715067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DB-4E99-9AF3-8BDBA82047A4}"/>
                </c:ext>
              </c:extLst>
            </c:dLbl>
            <c:dLbl>
              <c:idx val="5"/>
              <c:layout>
                <c:manualLayout>
                  <c:x val="-5.6688108855114182E-2"/>
                  <c:y val="1.9522863989827357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DB-4E99-9AF3-8BDBA82047A4}"/>
                </c:ext>
              </c:extLst>
            </c:dLbl>
            <c:dLbl>
              <c:idx val="6"/>
              <c:layout>
                <c:manualLayout>
                  <c:x val="-3.7845007126468537E-2"/>
                  <c:y val="3.5334670122756304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DB-4E99-9AF3-8BDBA82047A4}"/>
                </c:ext>
              </c:extLst>
            </c:dLbl>
            <c:dLbl>
              <c:idx val="7"/>
              <c:layout>
                <c:manualLayout>
                  <c:x val="-4.7104245868457899E-2"/>
                  <c:y val="-1.9618721572846873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DDB-4E99-9AF3-8BDBA82047A4}"/>
                </c:ext>
              </c:extLst>
            </c:dLbl>
            <c:dLbl>
              <c:idx val="8"/>
              <c:layout>
                <c:manualLayout>
                  <c:x val="-3.6593151550500642E-2"/>
                  <c:y val="2.8410829355162433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DDB-4E99-9AF3-8BDBA82047A4}"/>
                </c:ext>
              </c:extLst>
            </c:dLbl>
            <c:dLbl>
              <c:idx val="9"/>
              <c:layout>
                <c:manualLayout>
                  <c:x val="-5.6829554913939491E-2"/>
                  <c:y val="-2.6558223700298377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DDB-4E99-9AF3-8BDBA82047A4}"/>
                </c:ext>
              </c:extLst>
            </c:dLbl>
            <c:dLbl>
              <c:idx val="10"/>
              <c:layout>
                <c:manualLayout>
                  <c:x val="-3.7596953333141295E-2"/>
                  <c:y val="-2.3740597642685969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DDB-4E99-9AF3-8BDBA82047A4}"/>
                </c:ext>
              </c:extLst>
            </c:dLbl>
            <c:dLbl>
              <c:idx val="11"/>
              <c:layout>
                <c:manualLayout>
                  <c:x val="-4.0356031884907197E-2"/>
                  <c:y val="3.4391726859615591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DDB-4E99-9AF3-8BDBA82047A4}"/>
                </c:ext>
              </c:extLst>
            </c:dLbl>
            <c:dLbl>
              <c:idx val="12"/>
              <c:layout>
                <c:manualLayout>
                  <c:x val="-1.2250533592638797E-2"/>
                  <c:y val="2.5421822272215927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DDB-4E99-9AF3-8BDBA82047A4}"/>
                </c:ext>
              </c:extLst>
            </c:dLbl>
            <c:dLbl>
              <c:idx val="13"/>
              <c:layout>
                <c:manualLayout>
                  <c:x val="-6.6210045662100356E-2"/>
                  <c:y val="-4.6376811594202899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DDB-4E99-9AF3-8BDBA82047A4}"/>
                </c:ext>
              </c:extLst>
            </c:dLbl>
            <c:dLbl>
              <c:idx val="14"/>
              <c:layout>
                <c:manualLayout>
                  <c:x val="-2.8902760204736092E-2"/>
                  <c:y val="1.6385386609282536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DDB-4E99-9AF3-8BDBA82047A4}"/>
                </c:ext>
              </c:extLst>
            </c:dLbl>
            <c:dLbl>
              <c:idx val="15"/>
              <c:layout>
                <c:manualLayout>
                  <c:x val="-5.9360730593611348E-2"/>
                  <c:y val="-3.864734299517162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DDB-4E99-9AF3-8BDBA82047A4}"/>
                </c:ext>
              </c:extLst>
            </c:dLbl>
            <c:dLbl>
              <c:idx val="16"/>
              <c:layout>
                <c:manualLayout>
                  <c:x val="-5.9566148375807771E-3"/>
                  <c:y val="-3.3845160659265419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DDB-4E99-9AF3-8BDBA82047A4}"/>
                </c:ext>
              </c:extLst>
            </c:dLbl>
            <c:dLbl>
              <c:idx val="17"/>
              <c:layout>
                <c:manualLayout>
                  <c:x val="-1.615084572761823E-2"/>
                  <c:y val="-3.7568547801005492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DDB-4E99-9AF3-8BDBA82047A4}"/>
                </c:ext>
              </c:extLst>
            </c:dLbl>
            <c:dLbl>
              <c:idx val="18"/>
              <c:layout>
                <c:manualLayout>
                  <c:x val="-7.3862642169729514E-2"/>
                  <c:y val="3.9785816765337892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DDB-4E99-9AF3-8BDBA82047A4}"/>
                </c:ext>
              </c:extLst>
            </c:dLbl>
            <c:dLbl>
              <c:idx val="19"/>
              <c:layout>
                <c:manualLayout>
                  <c:x val="-8.1176484883833961E-3"/>
                  <c:y val="-2.8821428448157146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DDB-4E99-9AF3-8BDBA82047A4}"/>
                </c:ext>
              </c:extLst>
            </c:dLbl>
            <c:dLbl>
              <c:idx val="20"/>
              <c:layout>
                <c:manualLayout>
                  <c:x val="-9.0795664430835268E-2"/>
                  <c:y val="-3.4958947062825266E-3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DDB-4E99-9AF3-8BDBA82047A4}"/>
                </c:ext>
              </c:extLst>
            </c:dLbl>
            <c:dLbl>
              <c:idx val="21"/>
              <c:layout>
                <c:manualLayout>
                  <c:x val="-8.4876543209878766E-2"/>
                  <c:y val="1.4611769876513379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DDB-4E99-9AF3-8BDBA82047A4}"/>
                </c:ext>
              </c:extLst>
            </c:dLbl>
            <c:dLbl>
              <c:idx val="22"/>
              <c:layout>
                <c:manualLayout>
                  <c:x val="-2.5014655485903526E-2"/>
                  <c:y val="4.2236024844720409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DDB-4E99-9AF3-8BDBA82047A4}"/>
                </c:ext>
              </c:extLst>
            </c:dLbl>
            <c:dLbl>
              <c:idx val="23"/>
              <c:layout>
                <c:manualLayout>
                  <c:x val="-5.3156142907544994E-2"/>
                  <c:y val="-5.2165501051498996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DDB-4E99-9AF3-8BDBA82047A4}"/>
                </c:ext>
              </c:extLst>
            </c:dLbl>
            <c:dLbl>
              <c:idx val="24"/>
              <c:layout>
                <c:manualLayout>
                  <c:x val="-3.2831735325248378E-2"/>
                  <c:y val="-5.2160805986208245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DDB-4E99-9AF3-8BDBA82047A4}"/>
                </c:ext>
              </c:extLst>
            </c:dLbl>
            <c:dLbl>
              <c:idx val="25"/>
              <c:layout>
                <c:manualLayout>
                  <c:x val="-1.8760991614427645E-2"/>
                  <c:y val="-2.236024844720497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DDB-4E99-9AF3-8BDBA82047A4}"/>
                </c:ext>
              </c:extLst>
            </c:dLbl>
            <c:dLbl>
              <c:idx val="26"/>
              <c:layout>
                <c:manualLayout>
                  <c:x val="-5.9409806779020878E-2"/>
                  <c:y val="1.9875776397515619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DDB-4E99-9AF3-8BDBA82047A4}"/>
                </c:ext>
              </c:extLst>
            </c:dLbl>
            <c:dLbl>
              <c:idx val="27"/>
              <c:layout>
                <c:manualLayout>
                  <c:x val="-3.4395151293117349E-2"/>
                  <c:y val="3.4782608695652174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DDB-4E99-9AF3-8BDBA82047A4}"/>
                </c:ext>
              </c:extLst>
            </c:dLbl>
            <c:dLbl>
              <c:idx val="28"/>
              <c:layout>
                <c:manualLayout>
                  <c:x val="-6.2536638714758815E-3"/>
                  <c:y val="7.4534161490683228E-3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accent4">
                          <a:lumMod val="10000"/>
                        </a:schemeClr>
                      </a:solidFill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DDB-4E99-9AF3-8BDBA82047A4}"/>
                </c:ext>
              </c:extLst>
            </c:dLbl>
            <c:dLbl>
              <c:idx val="29"/>
              <c:layout>
                <c:manualLayout>
                  <c:x val="-7.6607382425579434E-2"/>
                  <c:y val="-2.484472049689441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8DDB-4E99-9AF3-8BDBA82047A4}"/>
                </c:ext>
              </c:extLst>
            </c:dLbl>
            <c:dLbl>
              <c:idx val="30"/>
              <c:layout>
                <c:manualLayout>
                  <c:x val="-4.8465895003938088E-2"/>
                  <c:y val="-2.732919254658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D9-4F45-A31D-B10645FD5753}"/>
                </c:ext>
              </c:extLst>
            </c:dLbl>
            <c:dLbl>
              <c:idx val="31"/>
              <c:layout>
                <c:manualLayout>
                  <c:x val="0"/>
                  <c:y val="-1.7391304347826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B7-4FA5-B265-296028AAA367}"/>
                </c:ext>
              </c:extLst>
            </c:dLbl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050">
                    <a:solidFill>
                      <a:schemeClr val="accent4">
                        <a:lumMod val="10000"/>
                      </a:schemeClr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Sheet1!$A$3:$A$35</c:f>
              <c:strCache>
                <c:ptCount val="33"/>
                <c:pt idx="0">
                  <c:v>平成　元年度</c:v>
                </c:pt>
                <c:pt idx="1">
                  <c:v>　　　　 ２年度</c:v>
                </c:pt>
                <c:pt idx="2">
                  <c:v>      　　 ３年度</c:v>
                </c:pt>
                <c:pt idx="3">
                  <c:v>      　　 ４年度</c:v>
                </c:pt>
                <c:pt idx="4">
                  <c:v>      　　 ５年度</c:v>
                </c:pt>
                <c:pt idx="5">
                  <c:v>      　　 ６年度</c:v>
                </c:pt>
                <c:pt idx="6">
                  <c:v>      　　 ７年度</c:v>
                </c:pt>
                <c:pt idx="7">
                  <c:v>      　　 ８年度</c:v>
                </c:pt>
                <c:pt idx="8">
                  <c:v>      　　 ９年度</c:v>
                </c:pt>
                <c:pt idx="9">
                  <c:v>         １０年度</c:v>
                </c:pt>
                <c:pt idx="10">
                  <c:v>         １１年度</c:v>
                </c:pt>
                <c:pt idx="11">
                  <c:v>         １２年度</c:v>
                </c:pt>
                <c:pt idx="12">
                  <c:v>         １３年度</c:v>
                </c:pt>
                <c:pt idx="13">
                  <c:v>         １４年度</c:v>
                </c:pt>
                <c:pt idx="14">
                  <c:v>         １５年度</c:v>
                </c:pt>
                <c:pt idx="15">
                  <c:v>         １６年度</c:v>
                </c:pt>
                <c:pt idx="16">
                  <c:v>         １７年度</c:v>
                </c:pt>
                <c:pt idx="17">
                  <c:v>         １８年度</c:v>
                </c:pt>
                <c:pt idx="18">
                  <c:v>         １９年度</c:v>
                </c:pt>
                <c:pt idx="19">
                  <c:v>         ２０年度</c:v>
                </c:pt>
                <c:pt idx="20">
                  <c:v>         ２１年度</c:v>
                </c:pt>
                <c:pt idx="21">
                  <c:v>         ２２年度</c:v>
                </c:pt>
                <c:pt idx="22">
                  <c:v>         ２３年度</c:v>
                </c:pt>
                <c:pt idx="23">
                  <c:v>         ２４年度</c:v>
                </c:pt>
                <c:pt idx="24">
                  <c:v>         ２５年度</c:v>
                </c:pt>
                <c:pt idx="25">
                  <c:v>         ２６年度</c:v>
                </c:pt>
                <c:pt idx="26">
                  <c:v>         ２７年度</c:v>
                </c:pt>
                <c:pt idx="27">
                  <c:v>         ２８年度</c:v>
                </c:pt>
                <c:pt idx="28">
                  <c:v>         ２９年度</c:v>
                </c:pt>
                <c:pt idx="29">
                  <c:v>         ３０年度</c:v>
                </c:pt>
                <c:pt idx="30">
                  <c:v>令和　元年度</c:v>
                </c:pt>
                <c:pt idx="31">
                  <c:v>　　　　 ２年度</c:v>
                </c:pt>
                <c:pt idx="32">
                  <c:v>　　　　 ３年度</c:v>
                </c:pt>
              </c:strCache>
            </c:strRef>
          </c:cat>
          <c:val>
            <c:numRef>
              <c:f>Sheet1!$B$3:$B$35</c:f>
              <c:numCache>
                <c:formatCode>#,##0_);[Red]\(#,##0\)</c:formatCode>
                <c:ptCount val="33"/>
                <c:pt idx="0">
                  <c:v>28273</c:v>
                </c:pt>
                <c:pt idx="1">
                  <c:v>27804</c:v>
                </c:pt>
                <c:pt idx="2">
                  <c:v>28421</c:v>
                </c:pt>
                <c:pt idx="3">
                  <c:v>27869</c:v>
                </c:pt>
                <c:pt idx="4">
                  <c:v>27604</c:v>
                </c:pt>
                <c:pt idx="5">
                  <c:v>27128</c:v>
                </c:pt>
                <c:pt idx="6">
                  <c:v>27852</c:v>
                </c:pt>
                <c:pt idx="7">
                  <c:v>27734</c:v>
                </c:pt>
                <c:pt idx="8">
                  <c:v>27986</c:v>
                </c:pt>
                <c:pt idx="9">
                  <c:v>28223</c:v>
                </c:pt>
                <c:pt idx="10">
                  <c:v>27754</c:v>
                </c:pt>
                <c:pt idx="11">
                  <c:v>28287</c:v>
                </c:pt>
                <c:pt idx="12">
                  <c:v>28922</c:v>
                </c:pt>
                <c:pt idx="13">
                  <c:v>28501</c:v>
                </c:pt>
                <c:pt idx="14">
                  <c:v>29205</c:v>
                </c:pt>
                <c:pt idx="15">
                  <c:v>28849</c:v>
                </c:pt>
                <c:pt idx="16">
                  <c:v>28387</c:v>
                </c:pt>
                <c:pt idx="17">
                  <c:v>28195</c:v>
                </c:pt>
                <c:pt idx="18">
                  <c:v>27346</c:v>
                </c:pt>
                <c:pt idx="19">
                  <c:v>26525</c:v>
                </c:pt>
                <c:pt idx="20">
                  <c:v>25256</c:v>
                </c:pt>
                <c:pt idx="21">
                  <c:v>25186</c:v>
                </c:pt>
                <c:pt idx="22">
                  <c:v>25714</c:v>
                </c:pt>
                <c:pt idx="23">
                  <c:v>25507</c:v>
                </c:pt>
                <c:pt idx="24">
                  <c:v>25542</c:v>
                </c:pt>
                <c:pt idx="25">
                  <c:v>25312</c:v>
                </c:pt>
                <c:pt idx="26">
                  <c:v>24833</c:v>
                </c:pt>
                <c:pt idx="27">
                  <c:v>25358</c:v>
                </c:pt>
                <c:pt idx="28">
                  <c:v>26211</c:v>
                </c:pt>
                <c:pt idx="29">
                  <c:v>26517</c:v>
                </c:pt>
                <c:pt idx="30">
                  <c:v>26390</c:v>
                </c:pt>
                <c:pt idx="31">
                  <c:v>24440</c:v>
                </c:pt>
                <c:pt idx="32">
                  <c:v>25590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8DDB-4E99-9AF3-8BDBA82047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021608"/>
        <c:axId val="1"/>
      </c:lineChart>
      <c:catAx>
        <c:axId val="166021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srgbClr val="DADADA">
                <a:lumMod val="50000"/>
              </a:srgbClr>
            </a:solidFill>
          </a:ln>
        </c:spPr>
        <c:txPr>
          <a:bodyPr rot="0" vert="eaVert"/>
          <a:lstStyle/>
          <a:p>
            <a:pPr>
              <a:defRPr sz="892">
                <a:solidFill>
                  <a:schemeClr val="accent4">
                    <a:lumMod val="10000"/>
                  </a:schemeClr>
                </a:solidFill>
              </a:defRPr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24000"/>
        </c:scaling>
        <c:delete val="0"/>
        <c:axPos val="l"/>
        <c:majorGridlines>
          <c:spPr>
            <a:ln w="6350">
              <a:solidFill>
                <a:srgbClr val="C9C9C9"/>
              </a:solidFill>
            </a:ln>
          </c:spPr>
        </c:majorGridlines>
        <c:numFmt formatCode="#,##0_);[Red]\(#,##0\)" sourceLinked="1"/>
        <c:majorTickMark val="out"/>
        <c:minorTickMark val="none"/>
        <c:tickLblPos val="nextTo"/>
        <c:spPr>
          <a:ln>
            <a:solidFill>
              <a:schemeClr val="accent4">
                <a:lumMod val="50000"/>
              </a:schemeClr>
            </a:solidFill>
          </a:ln>
        </c:spPr>
        <c:txPr>
          <a:bodyPr/>
          <a:lstStyle/>
          <a:p>
            <a:pPr>
              <a:defRPr sz="791">
                <a:solidFill>
                  <a:schemeClr val="accent4">
                    <a:lumMod val="10000"/>
                  </a:schemeClr>
                </a:solidFill>
              </a:defRPr>
            </a:pPr>
            <a:endParaRPr lang="ja-JP"/>
          </a:p>
        </c:txPr>
        <c:crossAx val="166021608"/>
        <c:crosses val="autoZero"/>
        <c:crossBetween val="between"/>
      </c:valAx>
      <c:spPr>
        <a:solidFill>
          <a:srgbClr val="FFFFFF"/>
        </a:solidFill>
        <a:ln>
          <a:solidFill>
            <a:schemeClr val="accent4">
              <a:lumMod val="50000"/>
            </a:schemeClr>
          </a:solidFill>
        </a:ln>
      </c:spPr>
    </c:plotArea>
    <c:plotVisOnly val="1"/>
    <c:dispBlanksAs val="gap"/>
    <c:showDLblsOverMax val="0"/>
  </c:chart>
  <c:spPr>
    <a:solidFill>
      <a:schemeClr val="accent3">
        <a:lumMod val="20000"/>
        <a:lumOff val="80000"/>
      </a:schemeClr>
    </a:solidFill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992756529404466E-2"/>
          <c:y val="4.9546291202589424E-2"/>
          <c:w val="0.81294862447749583"/>
          <c:h val="0.889234372822705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CCCC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平成24年度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  <c:pt idx="6">
                  <c:v>30年度</c:v>
                </c:pt>
                <c:pt idx="7">
                  <c:v>令和元年度</c:v>
                </c:pt>
                <c:pt idx="8">
                  <c:v>2年度</c:v>
                </c:pt>
                <c:pt idx="9">
                  <c:v>3年度</c:v>
                </c:pt>
              </c:strCache>
            </c:strRef>
          </c:cat>
          <c:val>
            <c:numRef>
              <c:f>Sheet1!$B$2:$K$2</c:f>
              <c:numCache>
                <c:formatCode>#,##0_);[Red]\(#,##0\)</c:formatCode>
                <c:ptCount val="10"/>
                <c:pt idx="0">
                  <c:v>9520</c:v>
                </c:pt>
                <c:pt idx="1">
                  <c:v>9678</c:v>
                </c:pt>
                <c:pt idx="2">
                  <c:v>9578</c:v>
                </c:pt>
                <c:pt idx="3">
                  <c:v>9651</c:v>
                </c:pt>
                <c:pt idx="4">
                  <c:v>9691</c:v>
                </c:pt>
                <c:pt idx="5">
                  <c:v>9866</c:v>
                </c:pt>
                <c:pt idx="6">
                  <c:v>10027</c:v>
                </c:pt>
                <c:pt idx="7">
                  <c:v>10106</c:v>
                </c:pt>
                <c:pt idx="8">
                  <c:v>10620</c:v>
                </c:pt>
                <c:pt idx="9">
                  <c:v>10988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3B-4B44-A0F2-F670AD448BC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義務教育学校職員</c:v>
                </c:pt>
              </c:strCache>
            </c:strRef>
          </c:tx>
          <c:spPr>
            <a:solidFill>
              <a:srgbClr val="00FFFF"/>
            </a:solidFill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3B-4B44-A0F2-F670AD448B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平成24年度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  <c:pt idx="6">
                  <c:v>30年度</c:v>
                </c:pt>
                <c:pt idx="7">
                  <c:v>令和元年度</c:v>
                </c:pt>
                <c:pt idx="8">
                  <c:v>2年度</c:v>
                </c:pt>
                <c:pt idx="9">
                  <c:v>3年度</c:v>
                </c:pt>
              </c:strCache>
            </c:strRef>
          </c:cat>
          <c:val>
            <c:numRef>
              <c:f>Sheet1!$B$3:$K$3</c:f>
              <c:numCache>
                <c:formatCode>#,##0_);[Red]\(#,##0\)</c:formatCode>
                <c:ptCount val="10"/>
                <c:pt idx="0">
                  <c:v>4227</c:v>
                </c:pt>
                <c:pt idx="1">
                  <c:v>4412</c:v>
                </c:pt>
                <c:pt idx="2">
                  <c:v>4525</c:v>
                </c:pt>
                <c:pt idx="3">
                  <c:v>4370</c:v>
                </c:pt>
                <c:pt idx="4">
                  <c:v>4619</c:v>
                </c:pt>
                <c:pt idx="5">
                  <c:v>4883</c:v>
                </c:pt>
                <c:pt idx="6">
                  <c:v>5100</c:v>
                </c:pt>
                <c:pt idx="7">
                  <c:v>5230</c:v>
                </c:pt>
                <c:pt idx="8">
                  <c:v>5189</c:v>
                </c:pt>
                <c:pt idx="9">
                  <c:v>5890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3B-4B44-A0F2-F670AD448BC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警察職員</c:v>
                </c:pt>
              </c:strCache>
            </c:strRef>
          </c:tx>
          <c:spPr>
            <a:solidFill>
              <a:srgbClr val="66FFFF"/>
            </a:solidFill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3B-4B44-A0F2-F670AD448B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平成24年度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  <c:pt idx="6">
                  <c:v>30年度</c:v>
                </c:pt>
                <c:pt idx="7">
                  <c:v>令和元年度</c:v>
                </c:pt>
                <c:pt idx="8">
                  <c:v>2年度</c:v>
                </c:pt>
                <c:pt idx="9">
                  <c:v>3年度</c:v>
                </c:pt>
              </c:strCache>
            </c:strRef>
          </c:cat>
          <c:val>
            <c:numRef>
              <c:f>Sheet1!$B$4:$K$4</c:f>
              <c:numCache>
                <c:formatCode>#,##0_);[Red]\(#,##0\)</c:formatCode>
                <c:ptCount val="10"/>
                <c:pt idx="0">
                  <c:v>5749</c:v>
                </c:pt>
                <c:pt idx="1">
                  <c:v>5745</c:v>
                </c:pt>
                <c:pt idx="2">
                  <c:v>5639</c:v>
                </c:pt>
                <c:pt idx="3">
                  <c:v>5621</c:v>
                </c:pt>
                <c:pt idx="4">
                  <c:v>5686</c:v>
                </c:pt>
                <c:pt idx="5">
                  <c:v>5875</c:v>
                </c:pt>
                <c:pt idx="6">
                  <c:v>6017</c:v>
                </c:pt>
                <c:pt idx="7">
                  <c:v>5681</c:v>
                </c:pt>
                <c:pt idx="8">
                  <c:v>3491</c:v>
                </c:pt>
                <c:pt idx="9">
                  <c:v>3357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3B-4B44-A0F2-F670AD448BC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義務教育学校職員以外の教育職員</c:v>
                </c:pt>
              </c:strCache>
            </c:strRef>
          </c:tx>
          <c:spPr>
            <a:solidFill>
              <a:srgbClr val="CCFFFF"/>
            </a:solidFill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3B-4B44-A0F2-F670AD448B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平成24年度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  <c:pt idx="6">
                  <c:v>30年度</c:v>
                </c:pt>
                <c:pt idx="7">
                  <c:v>令和元年度</c:v>
                </c:pt>
                <c:pt idx="8">
                  <c:v>2年度</c:v>
                </c:pt>
                <c:pt idx="9">
                  <c:v>3年度</c:v>
                </c:pt>
              </c:strCache>
            </c:strRef>
          </c:cat>
          <c:val>
            <c:numRef>
              <c:f>Sheet1!$B$5:$K$5</c:f>
              <c:numCache>
                <c:formatCode>#,##0_);[Red]\(#,##0\)</c:formatCode>
                <c:ptCount val="10"/>
                <c:pt idx="0">
                  <c:v>3131</c:v>
                </c:pt>
                <c:pt idx="1">
                  <c:v>2967</c:v>
                </c:pt>
                <c:pt idx="2">
                  <c:v>3053</c:v>
                </c:pt>
                <c:pt idx="3">
                  <c:v>2856</c:v>
                </c:pt>
                <c:pt idx="4">
                  <c:v>2992</c:v>
                </c:pt>
                <c:pt idx="5">
                  <c:v>3166</c:v>
                </c:pt>
                <c:pt idx="6">
                  <c:v>3085</c:v>
                </c:pt>
                <c:pt idx="7">
                  <c:v>3221</c:v>
                </c:pt>
                <c:pt idx="8">
                  <c:v>2961</c:v>
                </c:pt>
                <c:pt idx="9">
                  <c:v>3184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3B-4B44-A0F2-F670AD448BCA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消防職員</c:v>
                </c:pt>
              </c:strCache>
            </c:strRef>
          </c:tx>
          <c:spPr>
            <a:solidFill>
              <a:srgbClr val="808080"/>
            </a:solidFill>
          </c:spPr>
          <c:invertIfNegative val="0"/>
          <c:dLbls>
            <c:dLbl>
              <c:idx val="9"/>
              <c:layout>
                <c:manualLayout>
                  <c:x val="-1.1316741696017772E-16"/>
                  <c:y val="-3.62117925031393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C3B-4B44-A0F2-F670AD448B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平成24年度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  <c:pt idx="6">
                  <c:v>30年度</c:v>
                </c:pt>
                <c:pt idx="7">
                  <c:v>令和元年度</c:v>
                </c:pt>
                <c:pt idx="8">
                  <c:v>2年度</c:v>
                </c:pt>
                <c:pt idx="9">
                  <c:v>3年度</c:v>
                </c:pt>
              </c:strCache>
            </c:strRef>
          </c:cat>
          <c:val>
            <c:numRef>
              <c:f>Sheet1!$B$6:$K$6</c:f>
              <c:numCache>
                <c:formatCode>#,##0_);[Red]\(#,##0\)</c:formatCode>
                <c:ptCount val="10"/>
                <c:pt idx="0">
                  <c:v>1471</c:v>
                </c:pt>
                <c:pt idx="1">
                  <c:v>1393</c:v>
                </c:pt>
                <c:pt idx="2">
                  <c:v>1321</c:v>
                </c:pt>
                <c:pt idx="3">
                  <c:v>1246</c:v>
                </c:pt>
                <c:pt idx="4">
                  <c:v>1308</c:v>
                </c:pt>
                <c:pt idx="5">
                  <c:v>1341</c:v>
                </c:pt>
                <c:pt idx="6">
                  <c:v>1323</c:v>
                </c:pt>
                <c:pt idx="7">
                  <c:v>1304</c:v>
                </c:pt>
                <c:pt idx="8">
                  <c:v>1197</c:v>
                </c:pt>
                <c:pt idx="9">
                  <c:v>1293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3B-4B44-A0F2-F670AD448BCA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清掃事業職員</c:v>
                </c:pt>
              </c:strCache>
            </c:strRef>
          </c:tx>
          <c:spPr>
            <a:solidFill>
              <a:srgbClr val="4D4D4D"/>
            </a:solidFill>
          </c:spPr>
          <c:invertIfNegative val="0"/>
          <c:dLbls>
            <c:dLbl>
              <c:idx val="9"/>
              <c:layout>
                <c:manualLayout>
                  <c:x val="0"/>
                  <c:y val="-2.4361082628799212E-3"/>
                </c:manualLayout>
              </c:layout>
              <c:tx>
                <c:rich>
                  <a:bodyPr/>
                  <a:lstStyle/>
                  <a:p>
                    <a:fld id="{B4746DB2-AC0B-4AAE-8FC2-39170393A6E6}" type="VALUE">
                      <a:rPr lang="en-US" altLang="ja-JP">
                        <a:solidFill>
                          <a:schemeClr val="bg1"/>
                        </a:solidFill>
                      </a:rPr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C3B-4B44-A0F2-F670AD448B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平成24年度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  <c:pt idx="6">
                  <c:v>30年度</c:v>
                </c:pt>
                <c:pt idx="7">
                  <c:v>令和元年度</c:v>
                </c:pt>
                <c:pt idx="8">
                  <c:v>2年度</c:v>
                </c:pt>
                <c:pt idx="9">
                  <c:v>3年度</c:v>
                </c:pt>
              </c:strCache>
            </c:strRef>
          </c:cat>
          <c:val>
            <c:numRef>
              <c:f>Sheet1!$B$7:$K$7</c:f>
              <c:numCache>
                <c:formatCode>#,##0_);[Red]\(#,##0\)</c:formatCode>
                <c:ptCount val="10"/>
                <c:pt idx="0">
                  <c:v>1409</c:v>
                </c:pt>
                <c:pt idx="1">
                  <c:v>1347</c:v>
                </c:pt>
                <c:pt idx="2">
                  <c:v>1196</c:v>
                </c:pt>
                <c:pt idx="3">
                  <c:v>1089</c:v>
                </c:pt>
                <c:pt idx="4">
                  <c:v>1062</c:v>
                </c:pt>
                <c:pt idx="5">
                  <c:v>1080</c:v>
                </c:pt>
                <c:pt idx="6">
                  <c:v>965</c:v>
                </c:pt>
                <c:pt idx="7">
                  <c:v>848</c:v>
                </c:pt>
                <c:pt idx="8">
                  <c:v>982</c:v>
                </c:pt>
                <c:pt idx="9">
                  <c:v>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C3B-4B44-A0F2-F670AD448B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 w="3175"/>
          </c:spPr>
        </c:serLines>
        <c:axId val="275143768"/>
        <c:axId val="336151296"/>
      </c:barChart>
      <c:catAx>
        <c:axId val="275143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ja-JP"/>
          </a:p>
        </c:txPr>
        <c:crossAx val="336151296"/>
        <c:crosses val="autoZero"/>
        <c:auto val="1"/>
        <c:lblAlgn val="ctr"/>
        <c:lblOffset val="100"/>
        <c:noMultiLvlLbl val="0"/>
      </c:catAx>
      <c:valAx>
        <c:axId val="336151296"/>
        <c:scaling>
          <c:orientation val="minMax"/>
          <c:max val="30000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ja-JP"/>
          </a:p>
        </c:txPr>
        <c:crossAx val="275143768"/>
        <c:crosses val="autoZero"/>
        <c:crossBetween val="between"/>
      </c:valAx>
      <c:spPr>
        <a:noFill/>
        <a:ln>
          <a:solidFill>
            <a:schemeClr val="bg1"/>
          </a:solidFill>
        </a:ln>
      </c:spPr>
    </c:plotArea>
    <c:plotVisOnly val="1"/>
    <c:dispBlanksAs val="gap"/>
    <c:showDLblsOverMax val="0"/>
  </c:chart>
  <c:spPr>
    <a:noFill/>
    <a:ln w="3175"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521545590763645E-2"/>
          <c:y val="1.5945787048001567E-2"/>
          <c:w val="0.89716269521388692"/>
          <c:h val="0.839602079192213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清掃事業</c:v>
                </c:pt>
              </c:strCache>
            </c:strRef>
          </c:tx>
          <c:spPr>
            <a:ln w="28575">
              <a:solidFill>
                <a:srgbClr val="FF6600"/>
              </a:solidFill>
            </a:ln>
          </c:spPr>
          <c:marker>
            <c:symbol val="diamond"/>
            <c:size val="6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</c:spPr>
          </c:marker>
          <c:dLbls>
            <c:dLbl>
              <c:idx val="0"/>
              <c:layout>
                <c:manualLayout>
                  <c:x val="-2.7835961168456415E-2"/>
                  <c:y val="1.70034349516166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2B-4344-9EEA-96550A179A12}"/>
                </c:ext>
              </c:extLst>
            </c:dLbl>
            <c:dLbl>
              <c:idx val="1"/>
              <c:layout>
                <c:manualLayout>
                  <c:x val="-4.6406373999178914E-2"/>
                  <c:y val="1.89447112472092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2B-4344-9EEA-96550A179A12}"/>
                </c:ext>
              </c:extLst>
            </c:dLbl>
            <c:dLbl>
              <c:idx val="2"/>
              <c:layout>
                <c:manualLayout>
                  <c:x val="-3.1393395354260126E-2"/>
                  <c:y val="2.159867633587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2B-4344-9EEA-96550A179A12}"/>
                </c:ext>
              </c:extLst>
            </c:dLbl>
            <c:dLbl>
              <c:idx val="3"/>
              <c:layout>
                <c:manualLayout>
                  <c:x val="-3.172553396864658E-2"/>
                  <c:y val="-4.4382655003053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2B-4344-9EEA-96550A179A12}"/>
                </c:ext>
              </c:extLst>
            </c:dLbl>
            <c:dLbl>
              <c:idx val="4"/>
              <c:layout>
                <c:manualLayout>
                  <c:x val="-3.3185916238348642E-2"/>
                  <c:y val="2.10277921618895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72B-4344-9EEA-96550A179A12}"/>
                </c:ext>
              </c:extLst>
            </c:dLbl>
            <c:dLbl>
              <c:idx val="5"/>
              <c:layout>
                <c:manualLayout>
                  <c:x val="-3.4748456101417441E-2"/>
                  <c:y val="2.1012743508435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2B-4344-9EEA-96550A179A12}"/>
                </c:ext>
              </c:extLst>
            </c:dLbl>
            <c:dLbl>
              <c:idx val="6"/>
              <c:layout>
                <c:manualLayout>
                  <c:x val="-2.4523174531808065E-2"/>
                  <c:y val="-3.87840456491255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72B-4344-9EEA-96550A179A12}"/>
                </c:ext>
              </c:extLst>
            </c:dLbl>
            <c:dLbl>
              <c:idx val="7"/>
              <c:layout>
                <c:manualLayout>
                  <c:x val="-3.6838621232967071E-2"/>
                  <c:y val="-3.4782068487579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72B-4344-9EEA-96550A179A12}"/>
                </c:ext>
              </c:extLst>
            </c:dLbl>
            <c:dLbl>
              <c:idx val="8"/>
              <c:layout>
                <c:manualLayout>
                  <c:x val="-5.1939968791107106E-2"/>
                  <c:y val="-4.21072899535960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72B-4344-9EEA-96550A179A12}"/>
                </c:ext>
              </c:extLst>
            </c:dLbl>
            <c:dLbl>
              <c:idx val="9"/>
              <c:layout>
                <c:manualLayout>
                  <c:x val="-2.8880119373214327E-2"/>
                  <c:y val="-2.8363624857906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2B-4344-9EEA-96550A179A12}"/>
                </c:ext>
              </c:extLst>
            </c:dLbl>
            <c:dLbl>
              <c:idx val="10"/>
              <c:layout>
                <c:manualLayout>
                  <c:x val="-4.711196957545824E-2"/>
                  <c:y val="-3.2331839014907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72B-4344-9EEA-96550A179A12}"/>
                </c:ext>
              </c:extLst>
            </c:dLbl>
            <c:dLbl>
              <c:idx val="11"/>
              <c:layout>
                <c:manualLayout>
                  <c:x val="-2.5396880565038471E-2"/>
                  <c:y val="2.8949364753892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2B-4344-9EEA-96550A179A12}"/>
                </c:ext>
              </c:extLst>
            </c:dLbl>
            <c:dLbl>
              <c:idx val="12"/>
              <c:layout>
                <c:manualLayout>
                  <c:x val="-5.3335885097696115E-2"/>
                  <c:y val="-3.42350523388515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72B-4344-9EEA-96550A179A12}"/>
                </c:ext>
              </c:extLst>
            </c:dLbl>
            <c:dLbl>
              <c:idx val="13"/>
              <c:layout>
                <c:manualLayout>
                  <c:x val="-4.9651497409385813E-2"/>
                  <c:y val="-2.68751586861213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72B-4344-9EEA-96550A179A12}"/>
                </c:ext>
              </c:extLst>
            </c:dLbl>
            <c:dLbl>
              <c:idx val="14"/>
              <c:layout>
                <c:manualLayout>
                  <c:x val="-1.0816379627921273E-2"/>
                  <c:y val="1.60738912036376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72B-4344-9EEA-96550A179A12}"/>
                </c:ext>
              </c:extLst>
            </c:dLbl>
            <c:dLbl>
              <c:idx val="15"/>
              <c:layout>
                <c:manualLayout>
                  <c:x val="-5.7955956785752716E-2"/>
                  <c:y val="-3.48299154883056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72B-4344-9EEA-96550A179A12}"/>
                </c:ext>
              </c:extLst>
            </c:dLbl>
            <c:dLbl>
              <c:idx val="16"/>
              <c:layout>
                <c:manualLayout>
                  <c:x val="-3.4911513384809148E-2"/>
                  <c:y val="-4.26137350217665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72B-4344-9EEA-96550A179A12}"/>
                </c:ext>
              </c:extLst>
            </c:dLbl>
            <c:dLbl>
              <c:idx val="17"/>
              <c:layout>
                <c:manualLayout>
                  <c:x val="-2.8697307607571183E-2"/>
                  <c:y val="3.6189763491759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72B-4344-9EEA-96550A179A12}"/>
                </c:ext>
              </c:extLst>
            </c:dLbl>
            <c:dLbl>
              <c:idx val="18"/>
              <c:layout>
                <c:manualLayout>
                  <c:x val="-3.4595333117606882E-2"/>
                  <c:y val="-3.94045171105210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72B-4344-9EEA-96550A179A12}"/>
                </c:ext>
              </c:extLst>
            </c:dLbl>
            <c:dLbl>
              <c:idx val="19"/>
              <c:layout>
                <c:manualLayout>
                  <c:x val="-4.2881817860911924E-3"/>
                  <c:y val="-2.89502596468077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72B-4344-9EEA-96550A179A12}"/>
                </c:ext>
              </c:extLst>
            </c:dLbl>
            <c:dLbl>
              <c:idx val="20"/>
              <c:layout>
                <c:manualLayout>
                  <c:x val="4.7657589071735717E-3"/>
                  <c:y val="-1.5255475973474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72B-4344-9EEA-96550A179A12}"/>
                </c:ext>
              </c:extLst>
            </c:dLbl>
            <c:dLbl>
              <c:idx val="21"/>
              <c:layout>
                <c:manualLayout>
                  <c:x val="-6.8018847599073451E-2"/>
                  <c:y val="2.402385587805129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72B-4344-9EEA-96550A179A12}"/>
                </c:ext>
              </c:extLst>
            </c:dLbl>
            <c:dLbl>
              <c:idx val="23"/>
              <c:layout>
                <c:manualLayout>
                  <c:x val="-3.2870277763090705E-2"/>
                  <c:y val="-3.43032126174084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72B-4344-9EEA-96550A179A12}"/>
                </c:ext>
              </c:extLst>
            </c:dLbl>
            <c:dLbl>
              <c:idx val="24"/>
              <c:layout>
                <c:manualLayout>
                  <c:x val="-3.2870277763090594E-2"/>
                  <c:y val="3.920367156275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72B-4344-9EEA-96550A179A12}"/>
                </c:ext>
              </c:extLst>
            </c:dLbl>
            <c:dLbl>
              <c:idx val="25"/>
              <c:layout>
                <c:manualLayout>
                  <c:x val="-2.6609272474882956E-2"/>
                  <c:y val="-3.43032126174084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72B-4344-9EEA-96550A179A12}"/>
                </c:ext>
              </c:extLst>
            </c:dLbl>
            <c:dLbl>
              <c:idx val="27"/>
              <c:layout>
                <c:manualLayout>
                  <c:x val="-7.8262566102596919E-3"/>
                  <c:y val="1.22511473633601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72B-4344-9EEA-96550A179A12}"/>
                </c:ext>
              </c:extLst>
            </c:dLbl>
            <c:dLbl>
              <c:idx val="28"/>
              <c:layout>
                <c:manualLayout>
                  <c:x val="-4.2261785695402336E-2"/>
                  <c:y val="-3.920367156275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072B-4344-9EEA-96550A179A12}"/>
                </c:ext>
              </c:extLst>
            </c:dLbl>
            <c:dLbl>
              <c:idx val="29"/>
              <c:layout>
                <c:manualLayout>
                  <c:x val="-6.2610052882077535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072B-4344-9EEA-96550A179A12}"/>
                </c:ext>
              </c:extLst>
            </c:dLbl>
            <c:dLbl>
              <c:idx val="30"/>
              <c:layout>
                <c:manualLayout>
                  <c:x val="-6.2610052882077535E-2"/>
                  <c:y val="-9.8009178906881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072B-4344-9EEA-96550A179A12}"/>
                </c:ext>
              </c:extLst>
            </c:dLbl>
            <c:dLbl>
              <c:idx val="31"/>
              <c:layout>
                <c:manualLayout>
                  <c:x val="-3.1305026441038769E-3"/>
                  <c:y val="-9.8009178906881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072B-4344-9EEA-96550A179A12}"/>
                </c:ext>
              </c:extLst>
            </c:dLbl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/>
              <a:lstStyle/>
              <a:p>
                <a:pPr>
                  <a:defRPr sz="1000">
                    <a:solidFill>
                      <a:schemeClr val="accent4">
                        <a:lumMod val="10000"/>
                      </a:schemeClr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</c:v>
                </c:pt>
              </c:strCache>
            </c:strRef>
          </c:cat>
          <c:val>
            <c:numRef>
              <c:f>Sheet1!$B$2:$B$12</c:f>
              <c:numCache>
                <c:formatCode>0.00_);[Red]\(0.00\)</c:formatCode>
                <c:ptCount val="11"/>
                <c:pt idx="0">
                  <c:v>28.74</c:v>
                </c:pt>
                <c:pt idx="1">
                  <c:v>27.33</c:v>
                </c:pt>
                <c:pt idx="2">
                  <c:v>27.06</c:v>
                </c:pt>
                <c:pt idx="3">
                  <c:v>24.64</c:v>
                </c:pt>
                <c:pt idx="4">
                  <c:v>23.11</c:v>
                </c:pt>
                <c:pt idx="5">
                  <c:v>23.09</c:v>
                </c:pt>
                <c:pt idx="6">
                  <c:v>23.93</c:v>
                </c:pt>
                <c:pt idx="7">
                  <c:v>21.9</c:v>
                </c:pt>
                <c:pt idx="8">
                  <c:v>19.73</c:v>
                </c:pt>
                <c:pt idx="9">
                  <c:v>23.32</c:v>
                </c:pt>
                <c:pt idx="10">
                  <c:v>21.32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072B-4344-9EEA-96550A179A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警察職員</c:v>
                </c:pt>
              </c:strCache>
            </c:strRef>
          </c:tx>
          <c:spPr>
            <a:ln w="28575">
              <a:prstDash val="sysDash"/>
            </a:ln>
          </c:spPr>
          <c:marker>
            <c:symbol val="square"/>
            <c:size val="6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2.9739775118986844E-2"/>
                  <c:y val="2.4502294726720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072B-4344-9EEA-96550A179A12}"/>
                </c:ext>
              </c:extLst>
            </c:dLbl>
            <c:dLbl>
              <c:idx val="1"/>
              <c:layout>
                <c:manualLayout>
                  <c:x val="-3.1305026441038768E-2"/>
                  <c:y val="2.4502294726720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1-072B-4344-9EEA-96550A179A12}"/>
                </c:ext>
              </c:extLst>
            </c:dLbl>
            <c:dLbl>
              <c:idx val="2"/>
              <c:layout>
                <c:manualLayout>
                  <c:x val="-3.2870277763090705E-2"/>
                  <c:y val="2.2052065254048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072B-4344-9EEA-96550A179A12}"/>
                </c:ext>
              </c:extLst>
            </c:dLbl>
            <c:dLbl>
              <c:idx val="3"/>
              <c:layout>
                <c:manualLayout>
                  <c:x val="-3.2870277763090705E-2"/>
                  <c:y val="3.1852983144736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072B-4344-9EEA-96550A179A12}"/>
                </c:ext>
              </c:extLst>
            </c:dLbl>
            <c:dLbl>
              <c:idx val="4"/>
              <c:layout>
                <c:manualLayout>
                  <c:x val="-3.4435529085142705E-2"/>
                  <c:y val="2.69525241993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072B-4344-9EEA-96550A179A12}"/>
                </c:ext>
              </c:extLst>
            </c:dLbl>
            <c:dLbl>
              <c:idx val="5"/>
              <c:layout>
                <c:manualLayout>
                  <c:x val="-3.6000780407194587E-2"/>
                  <c:y val="2.9402753672064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072B-4344-9EEA-96550A179A12}"/>
                </c:ext>
              </c:extLst>
            </c:dLbl>
            <c:dLbl>
              <c:idx val="6"/>
              <c:layout>
                <c:manualLayout>
                  <c:x val="-3.6000780407194587E-2"/>
                  <c:y val="2.4502294726720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072B-4344-9EEA-96550A179A12}"/>
                </c:ext>
              </c:extLst>
            </c:dLbl>
            <c:dLbl>
              <c:idx val="7"/>
              <c:layout>
                <c:manualLayout>
                  <c:x val="-2.8174523796934893E-2"/>
                  <c:y val="3.6753442090080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7-072B-4344-9EEA-96550A179A12}"/>
                </c:ext>
              </c:extLst>
            </c:dLbl>
            <c:dLbl>
              <c:idx val="8"/>
              <c:layout>
                <c:manualLayout>
                  <c:x val="-5.1653293627713967E-2"/>
                  <c:y val="2.4502294726720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8-072B-4344-9EEA-96550A179A12}"/>
                </c:ext>
              </c:extLst>
            </c:dLbl>
            <c:dLbl>
              <c:idx val="9"/>
              <c:layout>
                <c:manualLayout>
                  <c:x val="-2.973977511898683E-2"/>
                  <c:y val="1.96018357813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9-072B-4344-9EEA-96550A179A1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</c:v>
                </c:pt>
              </c:strCache>
            </c:strRef>
          </c:cat>
          <c:val>
            <c:numRef>
              <c:f>Sheet1!$C$2:$C$12</c:f>
              <c:numCache>
                <c:formatCode>0.00_);[Red]\(0.00\)</c:formatCode>
                <c:ptCount val="11"/>
                <c:pt idx="0">
                  <c:v>18.760000000000002</c:v>
                </c:pt>
                <c:pt idx="1">
                  <c:v>20.29</c:v>
                </c:pt>
                <c:pt idx="2">
                  <c:v>20.25</c:v>
                </c:pt>
                <c:pt idx="3">
                  <c:v>19.82</c:v>
                </c:pt>
                <c:pt idx="4">
                  <c:v>19.670000000000002</c:v>
                </c:pt>
                <c:pt idx="5">
                  <c:v>19.809999999999999</c:v>
                </c:pt>
                <c:pt idx="6">
                  <c:v>20.37</c:v>
                </c:pt>
                <c:pt idx="7">
                  <c:v>20.78</c:v>
                </c:pt>
                <c:pt idx="8">
                  <c:v>19.600000000000001</c:v>
                </c:pt>
                <c:pt idx="9">
                  <c:v>12.04</c:v>
                </c:pt>
                <c:pt idx="10">
                  <c:v>11.61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072B-4344-9EEA-96550A179A1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義務教育学校職員以外の教育職員</c:v>
                </c:pt>
              </c:strCache>
            </c:strRef>
          </c:tx>
          <c:spPr>
            <a:ln w="28575" cmpd="sng">
              <a:prstDash val="sysDot"/>
            </a:ln>
          </c:spPr>
          <c:marker>
            <c:symbol val="triangle"/>
            <c:size val="6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2.9739775118986844E-2"/>
                  <c:y val="-2.2052065254048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151301752970559E-2"/>
                      <c:h val="3.72558355977055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5-072B-4344-9EEA-96550A179A12}"/>
                </c:ext>
              </c:extLst>
            </c:dLbl>
            <c:dLbl>
              <c:idx val="1"/>
              <c:layout>
                <c:manualLayout>
                  <c:x val="-3.1305026441038768E-2"/>
                  <c:y val="2.6952524199392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072B-4344-9EEA-96550A179A12}"/>
                </c:ext>
              </c:extLst>
            </c:dLbl>
            <c:dLbl>
              <c:idx val="2"/>
              <c:layout>
                <c:manualLayout>
                  <c:x val="-3.2870277763090705E-2"/>
                  <c:y val="1.960183578137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072B-4344-9EEA-96550A179A12}"/>
                </c:ext>
              </c:extLst>
            </c:dLbl>
            <c:dLbl>
              <c:idx val="3"/>
              <c:layout>
                <c:manualLayout>
                  <c:x val="-2.5044021152831015E-2"/>
                  <c:y val="-1.225114736336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072B-4344-9EEA-96550A179A12}"/>
                </c:ext>
              </c:extLst>
            </c:dLbl>
            <c:dLbl>
              <c:idx val="4"/>
              <c:layout>
                <c:manualLayout>
                  <c:x val="-2.5044021152831074E-2"/>
                  <c:y val="-2.4502294726720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072B-4344-9EEA-96550A179A12}"/>
                </c:ext>
              </c:extLst>
            </c:dLbl>
            <c:dLbl>
              <c:idx val="5"/>
              <c:layout>
                <c:manualLayout>
                  <c:x val="-2.6609272474882956E-2"/>
                  <c:y val="-1.4701376836032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072B-4344-9EEA-96550A179A12}"/>
                </c:ext>
              </c:extLst>
            </c:dLbl>
            <c:dLbl>
              <c:idx val="6"/>
              <c:layout>
                <c:manualLayout>
                  <c:x val="-2.8174523796935007E-2"/>
                  <c:y val="-2.6952524199392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072B-4344-9EEA-96550A179A12}"/>
                </c:ext>
              </c:extLst>
            </c:dLbl>
            <c:dLbl>
              <c:idx val="7"/>
              <c:layout>
                <c:manualLayout>
                  <c:x val="-3.1305026441038768E-2"/>
                  <c:y val="-1.7151606308704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072B-4344-9EEA-96550A179A12}"/>
                </c:ext>
              </c:extLst>
            </c:dLbl>
            <c:dLbl>
              <c:idx val="8"/>
              <c:layout>
                <c:manualLayout>
                  <c:x val="-2.9739775118986945E-2"/>
                  <c:y val="-2.2052065254048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072B-4344-9EEA-96550A179A12}"/>
                </c:ext>
              </c:extLst>
            </c:dLbl>
            <c:dLbl>
              <c:idx val="9"/>
              <c:layout>
                <c:manualLayout>
                  <c:x val="-4.6957539661558155E-3"/>
                  <c:y val="-2.4502294726721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FE-4161-A1E3-CE40184872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i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</c:v>
                </c:pt>
              </c:strCache>
            </c:strRef>
          </c:cat>
          <c:val>
            <c:numRef>
              <c:f>Sheet1!$D$2:$D$12</c:f>
              <c:numCache>
                <c:formatCode>0.00_);[Red]\(0.00\)</c:formatCode>
                <c:ptCount val="11"/>
                <c:pt idx="0">
                  <c:v>9.1</c:v>
                </c:pt>
                <c:pt idx="1">
                  <c:v>8.89</c:v>
                </c:pt>
                <c:pt idx="2">
                  <c:v>8.5399999999999991</c:v>
                </c:pt>
                <c:pt idx="3">
                  <c:v>8.82</c:v>
                </c:pt>
                <c:pt idx="4">
                  <c:v>8.36</c:v>
                </c:pt>
                <c:pt idx="5">
                  <c:v>8.77</c:v>
                </c:pt>
                <c:pt idx="6">
                  <c:v>9.35</c:v>
                </c:pt>
                <c:pt idx="7">
                  <c:v>9.18</c:v>
                </c:pt>
                <c:pt idx="8">
                  <c:v>9.6199999999999992</c:v>
                </c:pt>
                <c:pt idx="9">
                  <c:v>8.8000000000000007</c:v>
                </c:pt>
                <c:pt idx="10">
                  <c:v>9.34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072B-4344-9EEA-96550A179A12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義務教育学校職員</c:v>
                </c:pt>
              </c:strCache>
            </c:strRef>
          </c:tx>
          <c:spPr>
            <a:ln w="28575">
              <a:solidFill>
                <a:srgbClr val="FFCC99"/>
              </a:solidFill>
            </a:ln>
          </c:spPr>
          <c:marker>
            <c:symbol val="x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2.9739775118986844E-2"/>
                  <c:y val="3.1852983144736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072B-4344-9EEA-96550A179A12}"/>
                </c:ext>
              </c:extLst>
            </c:dLbl>
            <c:dLbl>
              <c:idx val="1"/>
              <c:layout>
                <c:manualLayout>
                  <c:x val="-3.1305026441038768E-2"/>
                  <c:y val="1.7151606308704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072B-4344-9EEA-96550A179A12}"/>
                </c:ext>
              </c:extLst>
            </c:dLbl>
            <c:dLbl>
              <c:idx val="2"/>
              <c:layout>
                <c:manualLayout>
                  <c:x val="-3.2870277763090705E-2"/>
                  <c:y val="2.4502294726720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072B-4344-9EEA-96550A179A12}"/>
                </c:ext>
              </c:extLst>
            </c:dLbl>
            <c:dLbl>
              <c:idx val="3"/>
              <c:layout>
                <c:manualLayout>
                  <c:x val="-2.5044021152831015E-2"/>
                  <c:y val="1.4701376836032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072B-4344-9EEA-96550A179A12}"/>
                </c:ext>
              </c:extLst>
            </c:dLbl>
            <c:dLbl>
              <c:idx val="4"/>
              <c:layout>
                <c:manualLayout>
                  <c:x val="-2.5044021152831074E-2"/>
                  <c:y val="2.4502294726720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072B-4344-9EEA-96550A179A12}"/>
                </c:ext>
              </c:extLst>
            </c:dLbl>
            <c:dLbl>
              <c:idx val="5"/>
              <c:layout>
                <c:manualLayout>
                  <c:x val="-2.6609272474882956E-2"/>
                  <c:y val="1.96018357813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072B-4344-9EEA-96550A179A12}"/>
                </c:ext>
              </c:extLst>
            </c:dLbl>
            <c:dLbl>
              <c:idx val="6"/>
              <c:layout>
                <c:manualLayout>
                  <c:x val="-2.8174523796935007E-2"/>
                  <c:y val="2.9402753672064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072B-4344-9EEA-96550A179A12}"/>
                </c:ext>
              </c:extLst>
            </c:dLbl>
            <c:dLbl>
              <c:idx val="7"/>
              <c:layout>
                <c:manualLayout>
                  <c:x val="-2.8174523796934893E-2"/>
                  <c:y val="3.6753442090080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072B-4344-9EEA-96550A179A12}"/>
                </c:ext>
              </c:extLst>
            </c:dLbl>
            <c:dLbl>
              <c:idx val="8"/>
              <c:layout>
                <c:manualLayout>
                  <c:x val="-3.1305026441038768E-2"/>
                  <c:y val="4.1653901035424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072B-4344-9EEA-96550A179A12}"/>
                </c:ext>
              </c:extLst>
            </c:dLbl>
            <c:dLbl>
              <c:idx val="9"/>
              <c:layout>
                <c:manualLayout>
                  <c:x val="-4.6957539661558155E-3"/>
                  <c:y val="-2.4502294726720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A-072B-4344-9EEA-96550A179A1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</c:v>
                </c:pt>
              </c:strCache>
            </c:strRef>
          </c:cat>
          <c:val>
            <c:numRef>
              <c:f>Sheet1!$E$2:$E$12</c:f>
              <c:numCache>
                <c:formatCode>0.00_);[Red]\(0.00\)</c:formatCode>
                <c:ptCount val="11"/>
                <c:pt idx="0">
                  <c:v>6.19</c:v>
                </c:pt>
                <c:pt idx="1">
                  <c:v>6.08</c:v>
                </c:pt>
                <c:pt idx="2">
                  <c:v>6.39</c:v>
                </c:pt>
                <c:pt idx="3">
                  <c:v>6.6</c:v>
                </c:pt>
                <c:pt idx="4">
                  <c:v>6.4</c:v>
                </c:pt>
                <c:pt idx="5">
                  <c:v>6.79</c:v>
                </c:pt>
                <c:pt idx="6">
                  <c:v>7.18</c:v>
                </c:pt>
                <c:pt idx="7">
                  <c:v>7.53</c:v>
                </c:pt>
                <c:pt idx="8">
                  <c:v>7.69</c:v>
                </c:pt>
                <c:pt idx="9">
                  <c:v>7.5</c:v>
                </c:pt>
                <c:pt idx="10">
                  <c:v>8.14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3-072B-4344-9EEA-96550A179A12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消防職員</c:v>
                </c:pt>
              </c:strCache>
            </c:strRef>
          </c:tx>
          <c:spPr>
            <a:ln w="28575" cmpd="dbl">
              <a:prstDash val="solid"/>
            </a:ln>
          </c:spPr>
          <c:marker>
            <c:symbol val="circle"/>
            <c:size val="6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2.9739775118986844E-2"/>
                  <c:y val="2.2052065254048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072B-4344-9EEA-96550A179A12}"/>
                </c:ext>
              </c:extLst>
            </c:dLbl>
            <c:dLbl>
              <c:idx val="1"/>
              <c:layout>
                <c:manualLayout>
                  <c:x val="-3.1305026441038768E-2"/>
                  <c:y val="-1.4701376836032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072B-4344-9EEA-96550A179A12}"/>
                </c:ext>
              </c:extLst>
            </c:dLbl>
            <c:dLbl>
              <c:idx val="2"/>
              <c:layout>
                <c:manualLayout>
                  <c:x val="-3.2870277763090705E-2"/>
                  <c:y val="-1.4701376836032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072B-4344-9EEA-96550A179A12}"/>
                </c:ext>
              </c:extLst>
            </c:dLbl>
            <c:dLbl>
              <c:idx val="3"/>
              <c:layout>
                <c:manualLayout>
                  <c:x val="-2.5044021152831015E-2"/>
                  <c:y val="1.4701376836032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072B-4344-9EEA-96550A179A12}"/>
                </c:ext>
              </c:extLst>
            </c:dLbl>
            <c:dLbl>
              <c:idx val="4"/>
              <c:layout>
                <c:manualLayout>
                  <c:x val="-2.5044021152831074E-2"/>
                  <c:y val="1.7151606308704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072B-4344-9EEA-96550A179A12}"/>
                </c:ext>
              </c:extLst>
            </c:dLbl>
            <c:dLbl>
              <c:idx val="5"/>
              <c:layout>
                <c:manualLayout>
                  <c:x val="-1.7217764542571325E-2"/>
                  <c:y val="9.8009178906881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072B-4344-9EEA-96550A179A12}"/>
                </c:ext>
              </c:extLst>
            </c:dLbl>
            <c:dLbl>
              <c:idx val="6"/>
              <c:layout>
                <c:manualLayout>
                  <c:x val="-1.095675925436357E-2"/>
                  <c:y val="4.90045894534406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072B-4344-9EEA-96550A179A12}"/>
                </c:ext>
              </c:extLst>
            </c:dLbl>
            <c:dLbl>
              <c:idx val="7"/>
              <c:layout>
                <c:manualLayout>
                  <c:x val="-3.1305026441039918E-3"/>
                  <c:y val="-1.34762620996961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151301752970559E-2"/>
                      <c:h val="3.97060650703775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D-072B-4344-9EEA-96550A179A12}"/>
                </c:ext>
              </c:extLst>
            </c:dLbl>
            <c:dLbl>
              <c:idx val="8"/>
              <c:layout>
                <c:manualLayout>
                  <c:x val="-1.2522010576415622E-2"/>
                  <c:y val="-1.7151606308704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072B-4344-9EEA-96550A179A12}"/>
                </c:ext>
              </c:extLst>
            </c:dLbl>
            <c:dLbl>
              <c:idx val="9"/>
              <c:layout>
                <c:manualLayout>
                  <c:x val="-4.6957539661558155E-3"/>
                  <c:y val="3.4303212617408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B-072B-4344-9EEA-96550A179A12}"/>
                </c:ext>
              </c:extLst>
            </c:dLbl>
            <c:dLbl>
              <c:idx val="10"/>
              <c:layout>
                <c:manualLayout>
                  <c:x val="-9.391507932311631E-3"/>
                  <c:y val="3.4303212617408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B1-43C4-8A59-1BB75CAED78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</c:v>
                </c:pt>
              </c:strCache>
            </c:strRef>
          </c:cat>
          <c:val>
            <c:numRef>
              <c:f>Sheet1!$F$2:$F$12</c:f>
              <c:numCache>
                <c:formatCode>0.00_);[Red]\(0.00\)</c:formatCode>
                <c:ptCount val="11"/>
                <c:pt idx="0">
                  <c:v>9.07</c:v>
                </c:pt>
                <c:pt idx="1">
                  <c:v>9.2799999999999994</c:v>
                </c:pt>
                <c:pt idx="2">
                  <c:v>8.76</c:v>
                </c:pt>
                <c:pt idx="3">
                  <c:v>8.3000000000000007</c:v>
                </c:pt>
                <c:pt idx="4">
                  <c:v>7.81</c:v>
                </c:pt>
                <c:pt idx="5">
                  <c:v>8.16</c:v>
                </c:pt>
                <c:pt idx="6">
                  <c:v>8.35</c:v>
                </c:pt>
                <c:pt idx="7">
                  <c:v>8.19</c:v>
                </c:pt>
                <c:pt idx="8">
                  <c:v>8.0500000000000007</c:v>
                </c:pt>
                <c:pt idx="9">
                  <c:v>7.35</c:v>
                </c:pt>
                <c:pt idx="10">
                  <c:v>7.93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072B-4344-9EEA-96550A179A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433528"/>
        <c:axId val="1"/>
      </c:lineChart>
      <c:catAx>
        <c:axId val="83433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DADADA">
                <a:lumMod val="50000"/>
              </a:srgbClr>
            </a:solidFill>
          </a:ln>
        </c:spPr>
        <c:txPr>
          <a:bodyPr rot="0" vert="horz"/>
          <a:lstStyle/>
          <a:p>
            <a:pPr>
              <a:defRPr sz="898">
                <a:solidFill>
                  <a:schemeClr val="accent4">
                    <a:lumMod val="10000"/>
                  </a:schemeClr>
                </a:solidFill>
              </a:defRPr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35"/>
          <c:min val="0"/>
        </c:scaling>
        <c:delete val="0"/>
        <c:axPos val="l"/>
        <c:majorGridlines>
          <c:spPr>
            <a:ln w="6350">
              <a:solidFill>
                <a:srgbClr val="C9C9C9"/>
              </a:solidFill>
            </a:ln>
          </c:spPr>
        </c:majorGridlines>
        <c:numFmt formatCode="0.0_ " sourceLinked="0"/>
        <c:majorTickMark val="out"/>
        <c:minorTickMark val="none"/>
        <c:tickLblPos val="nextTo"/>
        <c:spPr>
          <a:ln>
            <a:solidFill>
              <a:schemeClr val="accent4">
                <a:lumMod val="50000"/>
              </a:schemeClr>
            </a:solidFill>
          </a:ln>
        </c:spPr>
        <c:txPr>
          <a:bodyPr/>
          <a:lstStyle/>
          <a:p>
            <a:pPr>
              <a:defRPr sz="1098">
                <a:solidFill>
                  <a:schemeClr val="accent4">
                    <a:lumMod val="10000"/>
                  </a:schemeClr>
                </a:solidFill>
              </a:defRPr>
            </a:pPr>
            <a:endParaRPr lang="ja-JP"/>
          </a:p>
        </c:txPr>
        <c:crossAx val="83433528"/>
        <c:crosses val="autoZero"/>
        <c:crossBetween val="between"/>
      </c:valAx>
      <c:spPr>
        <a:solidFill>
          <a:srgbClr val="FFFFFF"/>
        </a:solidFill>
        <a:ln>
          <a:solidFill>
            <a:schemeClr val="accent4">
              <a:lumMod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7.7382574414451193E-3"/>
          <c:y val="0.94099133583423944"/>
          <c:w val="0.98295823379505787"/>
          <c:h val="4.4307287329728343E-2"/>
        </c:manualLayout>
      </c:layout>
      <c:overlay val="1"/>
      <c:txPr>
        <a:bodyPr/>
        <a:lstStyle/>
        <a:p>
          <a:pPr>
            <a:defRPr baseline="0">
              <a:latin typeface="ＭＳ ゴシック" panose="020B0609070205080204" pitchFamily="49" charset="-128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accent3">
        <a:lumMod val="20000"/>
        <a:lumOff val="80000"/>
      </a:schemeClr>
    </a:solidFill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Sheet6!$A$2</c:f>
              <c:strCache>
                <c:ptCount val="1"/>
                <c:pt idx="0">
                  <c:v>有所見率</c:v>
                </c:pt>
              </c:strCache>
            </c:strRef>
          </c:tx>
          <c:spPr>
            <a:ln w="28575">
              <a:solidFill>
                <a:srgbClr val="0070C0"/>
              </a:solidFill>
            </a:ln>
          </c:spPr>
          <c:marker>
            <c:symbol val="square"/>
            <c:size val="6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1"/>
              <c:layout>
                <c:manualLayout>
                  <c:x val="-5.4548772503321012E-2"/>
                  <c:y val="-5.3339855564146665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399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F0-4912-9F02-56F378E33232}"/>
                </c:ext>
              </c:extLst>
            </c:dLbl>
            <c:dLbl>
              <c:idx val="2"/>
              <c:layout>
                <c:manualLayout>
                  <c:x val="-3.7797689492327077E-2"/>
                  <c:y val="-4.3967830674472207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399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F0-4912-9F02-56F378E33232}"/>
                </c:ext>
              </c:extLst>
            </c:dLbl>
            <c:dLbl>
              <c:idx val="3"/>
              <c:layout>
                <c:manualLayout>
                  <c:x val="-4.4339109200560396E-2"/>
                  <c:y val="-4.5323823500018408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399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F0-4912-9F02-56F378E33232}"/>
                </c:ext>
              </c:extLst>
            </c:dLbl>
            <c:dLbl>
              <c:idx val="4"/>
              <c:layout>
                <c:manualLayout>
                  <c:x val="-4.4168565330992345E-2"/>
                  <c:y val="-3.3274948847826911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399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F0-4912-9F02-56F378E33232}"/>
                </c:ext>
              </c:extLst>
            </c:dLbl>
            <c:dLbl>
              <c:idx val="5"/>
              <c:layout>
                <c:manualLayout>
                  <c:x val="-3.7797689492327077E-2"/>
                  <c:y val="-5.48963543885671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F0-4912-9F02-56F378E33232}"/>
                </c:ext>
              </c:extLst>
            </c:dLbl>
            <c:dLbl>
              <c:idx val="8"/>
              <c:layout>
                <c:manualLayout>
                  <c:x val="-5.9675539426814111E-2"/>
                  <c:y val="-6.2671905490771521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399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F0-4912-9F02-56F378E33232}"/>
                </c:ext>
              </c:extLst>
            </c:dLbl>
            <c:dLbl>
              <c:idx val="9"/>
              <c:layout>
                <c:manualLayout>
                  <c:x val="-4.8007352795087797E-2"/>
                  <c:y val="-3.88642902603106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AF0-4912-9F02-56F378E33232}"/>
                </c:ext>
              </c:extLst>
            </c:dLbl>
            <c:dLbl>
              <c:idx val="10"/>
              <c:layout>
                <c:manualLayout>
                  <c:x val="-2.5958269924893047E-2"/>
                  <c:y val="-2.68202546825935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55-482C-9442-B1C0CC1553AD}"/>
                </c:ext>
              </c:extLst>
            </c:dLbl>
            <c:numFmt formatCode="0.0%" sourceLinked="0"/>
            <c:spPr>
              <a:noFill/>
              <a:ln w="25377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Sheet6!$H$1:$R$1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R3年度</c:v>
                </c:pt>
              </c:strCache>
            </c:strRef>
          </c:cat>
          <c:val>
            <c:numRef>
              <c:f>Sheet6!$H$2:$R$2</c:f>
              <c:numCache>
                <c:formatCode>0.00%</c:formatCode>
                <c:ptCount val="11"/>
                <c:pt idx="0">
                  <c:v>0.72199999999999998</c:v>
                </c:pt>
                <c:pt idx="1">
                  <c:v>0.72299999999999998</c:v>
                </c:pt>
                <c:pt idx="2">
                  <c:v>0.745</c:v>
                </c:pt>
                <c:pt idx="3">
                  <c:v>0.74399999999999999</c:v>
                </c:pt>
                <c:pt idx="4">
                  <c:v>0.74860000000000004</c:v>
                </c:pt>
                <c:pt idx="5">
                  <c:v>0.75039999999999996</c:v>
                </c:pt>
                <c:pt idx="6">
                  <c:v>0.75729999999999997</c:v>
                </c:pt>
                <c:pt idx="7">
                  <c:v>0.76439999999999997</c:v>
                </c:pt>
                <c:pt idx="8">
                  <c:v>0.76900000000000002</c:v>
                </c:pt>
                <c:pt idx="9">
                  <c:v>0.79300000000000004</c:v>
                </c:pt>
                <c:pt idx="10">
                  <c:v>0.80249999999999999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AF0-4912-9F02-56F378E332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760872"/>
        <c:axId val="1"/>
      </c:lineChart>
      <c:catAx>
        <c:axId val="192760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9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0.82000000000000006"/>
          <c:min val="0.72000000000000008"/>
        </c:scaling>
        <c:delete val="0"/>
        <c:axPos val="l"/>
        <c:majorGridlines>
          <c:spPr>
            <a:ln w="6350">
              <a:solidFill>
                <a:srgbClr val="C9C9C9"/>
              </a:solidFill>
            </a:ln>
          </c:spPr>
        </c:majorGridlines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399"/>
            </a:pPr>
            <a:endParaRPr lang="ja-JP"/>
          </a:p>
        </c:txPr>
        <c:crossAx val="192760872"/>
        <c:crosses val="autoZero"/>
        <c:crossBetween val="between"/>
      </c:valAx>
      <c:spPr>
        <a:noFill/>
        <a:ln w="25377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95876889099869E-2"/>
          <c:y val="3.0788419089509834E-2"/>
          <c:w val="0.9376756959664414"/>
          <c:h val="0.897536284510653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Sheet7!$B$1</c:f>
              <c:strCache>
                <c:ptCount val="1"/>
                <c:pt idx="0">
                  <c:v>都道府県・指定都市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invertIfNegative val="0"/>
          <c:cat>
            <c:strRef>
              <c:f>Sheet7!$A$2:$A$12</c:f>
              <c:strCache>
                <c:ptCount val="11"/>
                <c:pt idx="0">
                  <c:v>他覚症状</c:v>
                </c:pt>
                <c:pt idx="1">
                  <c:v>尿糖</c:v>
                </c:pt>
                <c:pt idx="2">
                  <c:v>尿蛋白</c:v>
                </c:pt>
                <c:pt idx="3">
                  <c:v>貧血</c:v>
                </c:pt>
                <c:pt idx="4">
                  <c:v>肝機能</c:v>
                </c:pt>
                <c:pt idx="5">
                  <c:v>血中脂質</c:v>
                </c:pt>
                <c:pt idx="6">
                  <c:v>血糖検査</c:v>
                </c:pt>
                <c:pt idx="7">
                  <c:v>血圧</c:v>
                </c:pt>
                <c:pt idx="8">
                  <c:v>心電図</c:v>
                </c:pt>
                <c:pt idx="9">
                  <c:v>胸部Ｘ線</c:v>
                </c:pt>
                <c:pt idx="10">
                  <c:v>聴力</c:v>
                </c:pt>
              </c:strCache>
            </c:strRef>
          </c:cat>
          <c:val>
            <c:numRef>
              <c:f>Sheet7!$B$2:$B$12</c:f>
              <c:numCache>
                <c:formatCode>0.0%</c:formatCode>
                <c:ptCount val="11"/>
                <c:pt idx="0">
                  <c:v>5.0999999999999997E-2</c:v>
                </c:pt>
                <c:pt idx="1">
                  <c:v>2.9000000000000001E-2</c:v>
                </c:pt>
                <c:pt idx="2">
                  <c:v>6.0999999999999999E-2</c:v>
                </c:pt>
                <c:pt idx="3">
                  <c:v>0.154</c:v>
                </c:pt>
                <c:pt idx="4">
                  <c:v>0.251</c:v>
                </c:pt>
                <c:pt idx="5">
                  <c:v>0.45500000000000002</c:v>
                </c:pt>
                <c:pt idx="6">
                  <c:v>0.23899999999999999</c:v>
                </c:pt>
                <c:pt idx="7">
                  <c:v>0.219</c:v>
                </c:pt>
                <c:pt idx="8">
                  <c:v>0.16300000000000001</c:v>
                </c:pt>
                <c:pt idx="9">
                  <c:v>6.8000000000000005E-2</c:v>
                </c:pt>
                <c:pt idx="10">
                  <c:v>5.8000000000000003E-2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6F-41F3-9A6B-CC4E81AA5DD6}"/>
            </c:ext>
          </c:extLst>
        </c:ser>
        <c:ser>
          <c:idx val="1"/>
          <c:order val="1"/>
          <c:tx>
            <c:strRef>
              <c:f>Sheet7!$C$1</c:f>
              <c:strCache>
                <c:ptCount val="1"/>
                <c:pt idx="0">
                  <c:v>特別区</c:v>
                </c:pt>
              </c:strCache>
            </c:strRef>
          </c:tx>
          <c:spPr>
            <a:pattFill prst="ltHorz">
              <a:fgClr>
                <a:srgbClr val="00B050"/>
              </a:fgClr>
              <a:bgClr>
                <a:schemeClr val="bg1"/>
              </a:bgClr>
            </a:pattFill>
            <a:ln>
              <a:solidFill>
                <a:srgbClr val="00B050"/>
              </a:solidFill>
            </a:ln>
          </c:spPr>
          <c:invertIfNegative val="0"/>
          <c:cat>
            <c:strRef>
              <c:f>Sheet7!$A$2:$A$12</c:f>
              <c:strCache>
                <c:ptCount val="11"/>
                <c:pt idx="0">
                  <c:v>他覚症状</c:v>
                </c:pt>
                <c:pt idx="1">
                  <c:v>尿糖</c:v>
                </c:pt>
                <c:pt idx="2">
                  <c:v>尿蛋白</c:v>
                </c:pt>
                <c:pt idx="3">
                  <c:v>貧血</c:v>
                </c:pt>
                <c:pt idx="4">
                  <c:v>肝機能</c:v>
                </c:pt>
                <c:pt idx="5">
                  <c:v>血中脂質</c:v>
                </c:pt>
                <c:pt idx="6">
                  <c:v>血糖検査</c:v>
                </c:pt>
                <c:pt idx="7">
                  <c:v>血圧</c:v>
                </c:pt>
                <c:pt idx="8">
                  <c:v>心電図</c:v>
                </c:pt>
                <c:pt idx="9">
                  <c:v>胸部Ｘ線</c:v>
                </c:pt>
                <c:pt idx="10">
                  <c:v>聴力</c:v>
                </c:pt>
              </c:strCache>
            </c:strRef>
          </c:cat>
          <c:val>
            <c:numRef>
              <c:f>Sheet7!$C$2:$C$12</c:f>
              <c:numCache>
                <c:formatCode>0.0%</c:formatCode>
                <c:ptCount val="11"/>
                <c:pt idx="0">
                  <c:v>6.9000000000000006E-2</c:v>
                </c:pt>
                <c:pt idx="1">
                  <c:v>3.4000000000000002E-2</c:v>
                </c:pt>
                <c:pt idx="2">
                  <c:v>3.1E-2</c:v>
                </c:pt>
                <c:pt idx="3">
                  <c:v>0.13600000000000001</c:v>
                </c:pt>
                <c:pt idx="4">
                  <c:v>0.13400000000000001</c:v>
                </c:pt>
                <c:pt idx="5">
                  <c:v>0.433</c:v>
                </c:pt>
                <c:pt idx="6">
                  <c:v>0.22800000000000001</c:v>
                </c:pt>
                <c:pt idx="7">
                  <c:v>0.21299999999999999</c:v>
                </c:pt>
                <c:pt idx="8">
                  <c:v>0.13700000000000001</c:v>
                </c:pt>
                <c:pt idx="9">
                  <c:v>5.1999999999999998E-2</c:v>
                </c:pt>
                <c:pt idx="10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6F-41F3-9A6B-CC4E81AA5DD6}"/>
            </c:ext>
          </c:extLst>
        </c:ser>
        <c:ser>
          <c:idx val="2"/>
          <c:order val="2"/>
          <c:tx>
            <c:strRef>
              <c:f>Sheet7!$D$1</c:f>
              <c:strCache>
                <c:ptCount val="1"/>
                <c:pt idx="0">
                  <c:v>市（Ａ）</c:v>
                </c:pt>
              </c:strCache>
            </c:strRef>
          </c:tx>
          <c:spPr>
            <a:pattFill prst="pct8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cat>
            <c:strRef>
              <c:f>Sheet7!$A$2:$A$12</c:f>
              <c:strCache>
                <c:ptCount val="11"/>
                <c:pt idx="0">
                  <c:v>他覚症状</c:v>
                </c:pt>
                <c:pt idx="1">
                  <c:v>尿糖</c:v>
                </c:pt>
                <c:pt idx="2">
                  <c:v>尿蛋白</c:v>
                </c:pt>
                <c:pt idx="3">
                  <c:v>貧血</c:v>
                </c:pt>
                <c:pt idx="4">
                  <c:v>肝機能</c:v>
                </c:pt>
                <c:pt idx="5">
                  <c:v>血中脂質</c:v>
                </c:pt>
                <c:pt idx="6">
                  <c:v>血糖検査</c:v>
                </c:pt>
                <c:pt idx="7">
                  <c:v>血圧</c:v>
                </c:pt>
                <c:pt idx="8">
                  <c:v>心電図</c:v>
                </c:pt>
                <c:pt idx="9">
                  <c:v>胸部Ｘ線</c:v>
                </c:pt>
                <c:pt idx="10">
                  <c:v>聴力</c:v>
                </c:pt>
              </c:strCache>
            </c:strRef>
          </c:cat>
          <c:val>
            <c:numRef>
              <c:f>Sheet7!$D$2:$D$12</c:f>
              <c:numCache>
                <c:formatCode>0.0%</c:formatCode>
                <c:ptCount val="11"/>
                <c:pt idx="0">
                  <c:v>7.4999999999999997E-2</c:v>
                </c:pt>
                <c:pt idx="1">
                  <c:v>2.5999999999999999E-2</c:v>
                </c:pt>
                <c:pt idx="2">
                  <c:v>0.06</c:v>
                </c:pt>
                <c:pt idx="3">
                  <c:v>0.156</c:v>
                </c:pt>
                <c:pt idx="4">
                  <c:v>0.255</c:v>
                </c:pt>
                <c:pt idx="5">
                  <c:v>0.42499999999999999</c:v>
                </c:pt>
                <c:pt idx="6">
                  <c:v>0.21</c:v>
                </c:pt>
                <c:pt idx="7">
                  <c:v>0.223</c:v>
                </c:pt>
                <c:pt idx="8">
                  <c:v>0.16500000000000001</c:v>
                </c:pt>
                <c:pt idx="9">
                  <c:v>7.9000000000000001E-2</c:v>
                </c:pt>
                <c:pt idx="10">
                  <c:v>6.0999999999999999E-2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6F-41F3-9A6B-CC4E81AA5DD6}"/>
            </c:ext>
          </c:extLst>
        </c:ser>
        <c:ser>
          <c:idx val="3"/>
          <c:order val="3"/>
          <c:tx>
            <c:strRef>
              <c:f>Sheet7!$E$1</c:f>
              <c:strCache>
                <c:ptCount val="1"/>
                <c:pt idx="0">
                  <c:v>市（Ｂ）</c:v>
                </c:pt>
              </c:strCache>
            </c:strRef>
          </c:tx>
          <c:spPr>
            <a:pattFill prst="wdUpDiag">
              <a:fgClr>
                <a:srgbClr val="7030A0"/>
              </a:fgClr>
              <a:bgClr>
                <a:schemeClr val="bg1"/>
              </a:bgClr>
            </a:pattFill>
            <a:ln>
              <a:solidFill>
                <a:schemeClr val="accent4"/>
              </a:solidFill>
            </a:ln>
          </c:spPr>
          <c:invertIfNegative val="0"/>
          <c:cat>
            <c:strRef>
              <c:f>Sheet7!$A$2:$A$12</c:f>
              <c:strCache>
                <c:ptCount val="11"/>
                <c:pt idx="0">
                  <c:v>他覚症状</c:v>
                </c:pt>
                <c:pt idx="1">
                  <c:v>尿糖</c:v>
                </c:pt>
                <c:pt idx="2">
                  <c:v>尿蛋白</c:v>
                </c:pt>
                <c:pt idx="3">
                  <c:v>貧血</c:v>
                </c:pt>
                <c:pt idx="4">
                  <c:v>肝機能</c:v>
                </c:pt>
                <c:pt idx="5">
                  <c:v>血中脂質</c:v>
                </c:pt>
                <c:pt idx="6">
                  <c:v>血糖検査</c:v>
                </c:pt>
                <c:pt idx="7">
                  <c:v>血圧</c:v>
                </c:pt>
                <c:pt idx="8">
                  <c:v>心電図</c:v>
                </c:pt>
                <c:pt idx="9">
                  <c:v>胸部Ｘ線</c:v>
                </c:pt>
                <c:pt idx="10">
                  <c:v>聴力</c:v>
                </c:pt>
              </c:strCache>
            </c:strRef>
          </c:cat>
          <c:val>
            <c:numRef>
              <c:f>Sheet7!$E$2:$E$12</c:f>
              <c:numCache>
                <c:formatCode>0.0%</c:formatCode>
                <c:ptCount val="11"/>
                <c:pt idx="0">
                  <c:v>8.7999999999999995E-2</c:v>
                </c:pt>
                <c:pt idx="1">
                  <c:v>4.7E-2</c:v>
                </c:pt>
                <c:pt idx="2">
                  <c:v>8.6999999999999994E-2</c:v>
                </c:pt>
                <c:pt idx="3">
                  <c:v>0.16</c:v>
                </c:pt>
                <c:pt idx="4">
                  <c:v>0.251</c:v>
                </c:pt>
                <c:pt idx="5">
                  <c:v>0.43099999999999999</c:v>
                </c:pt>
                <c:pt idx="6">
                  <c:v>0.2</c:v>
                </c:pt>
                <c:pt idx="7">
                  <c:v>0.21</c:v>
                </c:pt>
                <c:pt idx="8">
                  <c:v>0.158</c:v>
                </c:pt>
                <c:pt idx="9">
                  <c:v>6.0999999999999999E-2</c:v>
                </c:pt>
                <c:pt idx="10">
                  <c:v>5.1999999999999998E-2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6F-41F3-9A6B-CC4E81AA5DD6}"/>
            </c:ext>
          </c:extLst>
        </c:ser>
        <c:ser>
          <c:idx val="4"/>
          <c:order val="4"/>
          <c:tx>
            <c:strRef>
              <c:f>Sheet7!$F$1</c:f>
              <c:strCache>
                <c:ptCount val="1"/>
                <c:pt idx="0">
                  <c:v>町村</c:v>
                </c:pt>
              </c:strCache>
            </c:strRef>
          </c:tx>
          <c:spPr>
            <a:pattFill prst="smGrid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</c:spPr>
          <c:invertIfNegative val="0"/>
          <c:cat>
            <c:strRef>
              <c:f>Sheet7!$A$2:$A$12</c:f>
              <c:strCache>
                <c:ptCount val="11"/>
                <c:pt idx="0">
                  <c:v>他覚症状</c:v>
                </c:pt>
                <c:pt idx="1">
                  <c:v>尿糖</c:v>
                </c:pt>
                <c:pt idx="2">
                  <c:v>尿蛋白</c:v>
                </c:pt>
                <c:pt idx="3">
                  <c:v>貧血</c:v>
                </c:pt>
                <c:pt idx="4">
                  <c:v>肝機能</c:v>
                </c:pt>
                <c:pt idx="5">
                  <c:v>血中脂質</c:v>
                </c:pt>
                <c:pt idx="6">
                  <c:v>血糖検査</c:v>
                </c:pt>
                <c:pt idx="7">
                  <c:v>血圧</c:v>
                </c:pt>
                <c:pt idx="8">
                  <c:v>心電図</c:v>
                </c:pt>
                <c:pt idx="9">
                  <c:v>胸部Ｘ線</c:v>
                </c:pt>
                <c:pt idx="10">
                  <c:v>聴力</c:v>
                </c:pt>
              </c:strCache>
            </c:strRef>
          </c:cat>
          <c:val>
            <c:numRef>
              <c:f>Sheet7!$F$2:$F$12</c:f>
              <c:numCache>
                <c:formatCode>0.0%</c:formatCode>
                <c:ptCount val="11"/>
                <c:pt idx="0">
                  <c:v>9.6000000000000002E-2</c:v>
                </c:pt>
                <c:pt idx="1">
                  <c:v>4.3999999999999997E-2</c:v>
                </c:pt>
                <c:pt idx="2">
                  <c:v>6.8000000000000005E-2</c:v>
                </c:pt>
                <c:pt idx="3">
                  <c:v>0.14000000000000001</c:v>
                </c:pt>
                <c:pt idx="4">
                  <c:v>0.23899999999999999</c:v>
                </c:pt>
                <c:pt idx="5">
                  <c:v>0.39600000000000002</c:v>
                </c:pt>
                <c:pt idx="6">
                  <c:v>0.186</c:v>
                </c:pt>
                <c:pt idx="7">
                  <c:v>0.20200000000000001</c:v>
                </c:pt>
                <c:pt idx="8">
                  <c:v>0.13900000000000001</c:v>
                </c:pt>
                <c:pt idx="9">
                  <c:v>6.4000000000000001E-2</c:v>
                </c:pt>
                <c:pt idx="10">
                  <c:v>5.8000000000000003E-2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6F-41F3-9A6B-CC4E81AA5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980336"/>
        <c:axId val="1"/>
      </c:barChart>
      <c:catAx>
        <c:axId val="192980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6350">
              <a:solidFill>
                <a:srgbClr val="C9C9C9"/>
              </a:solidFill>
            </a:ln>
          </c:spPr>
        </c:majorGridlines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398"/>
            </a:pPr>
            <a:endParaRPr lang="ja-JP"/>
          </a:p>
        </c:txPr>
        <c:crossAx val="192980336"/>
        <c:crosses val="autoZero"/>
        <c:crossBetween val="between"/>
      </c:valAx>
      <c:spPr>
        <a:noFill/>
        <a:ln w="25361">
          <a:noFill/>
        </a:ln>
      </c:spPr>
    </c:plotArea>
    <c:legend>
      <c:legendPos val="r"/>
      <c:layout>
        <c:manualLayout>
          <c:xMode val="edge"/>
          <c:yMode val="edge"/>
          <c:x val="0.77154229365580929"/>
          <c:y val="4.463640269818344E-2"/>
          <c:w val="0.20300932014734607"/>
          <c:h val="0.3013672107554603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398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796"/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128347881772156E-2"/>
          <c:y val="9.8804007187112561E-2"/>
          <c:w val="0.90801043272029736"/>
          <c:h val="0.8256254900393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病休者数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-1.4245014245014246E-3"/>
                  <c:y val="0.1720444611783194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ADF-422B-AF6A-2957D13E9066}"/>
                </c:ext>
              </c:extLst>
            </c:dLbl>
            <c:dLbl>
              <c:idx val="1"/>
              <c:layout>
                <c:manualLayout>
                  <c:x val="-7.1225071225071487E-3"/>
                  <c:y val="0.1387804279142861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ADF-422B-AF6A-2957D13E9066}"/>
                </c:ext>
              </c:extLst>
            </c:dLbl>
            <c:dLbl>
              <c:idx val="2"/>
              <c:layout>
                <c:manualLayout>
                  <c:x val="2.8490028490028491E-3"/>
                  <c:y val="8.61123752462334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ADF-422B-AF6A-2957D13E9066}"/>
                </c:ext>
              </c:extLst>
            </c:dLbl>
            <c:dLbl>
              <c:idx val="10"/>
              <c:layout>
                <c:manualLayout>
                  <c:x val="0"/>
                  <c:y val="9.44283835622418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ADF-422B-AF6A-2957D13E9066}"/>
                </c:ext>
              </c:extLst>
            </c:dLbl>
            <c:spPr>
              <a:noFill/>
              <a:ln w="25372">
                <a:noFill/>
              </a:ln>
            </c:spPr>
            <c:txPr>
              <a:bodyPr/>
              <a:lstStyle/>
              <a:p>
                <a:pPr>
                  <a:defRPr sz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Sheet1!$A$14:$A$24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R2年度</c:v>
                </c:pt>
                <c:pt idx="10">
                  <c:v>R3年度</c:v>
                </c:pt>
              </c:strCache>
            </c:strRef>
          </c:cat>
          <c:val>
            <c:numRef>
              <c:f>Sheet1!$B$14:$B$24</c:f>
              <c:numCache>
                <c:formatCode>#,##0_ </c:formatCode>
                <c:ptCount val="11"/>
                <c:pt idx="0">
                  <c:v>18716</c:v>
                </c:pt>
                <c:pt idx="1">
                  <c:v>17922</c:v>
                </c:pt>
                <c:pt idx="2">
                  <c:v>17603</c:v>
                </c:pt>
                <c:pt idx="3">
                  <c:v>17730</c:v>
                </c:pt>
                <c:pt idx="4">
                  <c:v>17998</c:v>
                </c:pt>
                <c:pt idx="5">
                  <c:v>18144</c:v>
                </c:pt>
                <c:pt idx="6">
                  <c:v>18961</c:v>
                </c:pt>
                <c:pt idx="7">
                  <c:v>19366</c:v>
                </c:pt>
                <c:pt idx="8" formatCode="#,##0">
                  <c:v>21084</c:v>
                </c:pt>
                <c:pt idx="9">
                  <c:v>21819</c:v>
                </c:pt>
                <c:pt idx="10" formatCode="#,##0">
                  <c:v>23625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51-49EB-8122-F42821EEF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10"/>
        <c:axId val="183610024"/>
        <c:axId val="1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10万人率</c:v>
                </c:pt>
              </c:strCache>
            </c:strRef>
          </c:tx>
          <c:spPr>
            <a:ln w="28575"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 w="9525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4.1532965430603239E-2"/>
                  <c:y val="-6.483473359658652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effectLst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51-49EB-8122-F42821EEFBBC}"/>
                </c:ext>
              </c:extLst>
            </c:dLbl>
            <c:dLbl>
              <c:idx val="1"/>
              <c:layout>
                <c:manualLayout>
                  <c:x val="-3.9451174372434214E-2"/>
                  <c:y val="-4.196655824812944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effectLst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51-49EB-8122-F42821EEFBBC}"/>
                </c:ext>
              </c:extLst>
            </c:dLbl>
            <c:dLbl>
              <c:idx val="3"/>
              <c:layout>
                <c:manualLayout>
                  <c:x val="-4.5602777216950448E-2"/>
                  <c:y val="-4.71681372468774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effectLst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51-49EB-8122-F42821EEFBBC}"/>
                </c:ext>
              </c:extLst>
            </c:dLbl>
            <c:dLbl>
              <c:idx val="4"/>
              <c:layout>
                <c:manualLayout>
                  <c:x val="-4.8655472553110299E-2"/>
                  <c:y val="-4.4501776155319465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effectLst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51-49EB-8122-F42821EEFBBC}"/>
                </c:ext>
              </c:extLst>
            </c:dLbl>
            <c:dLbl>
              <c:idx val="5"/>
              <c:layout>
                <c:manualLayout>
                  <c:x val="-4.4162909123539047E-2"/>
                  <c:y val="-5.140668227282400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effectLst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51-49EB-8122-F42821EEFBBC}"/>
                </c:ext>
              </c:extLst>
            </c:dLbl>
            <c:dLbl>
              <c:idx val="7"/>
              <c:layout>
                <c:manualLayout>
                  <c:x val="-4.6599030890369472E-2"/>
                  <c:y val="-4.47764470947339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34416851739683E-2"/>
                      <c:h val="7.19690346530540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743-41E3-91D5-826F9022C275}"/>
                </c:ext>
              </c:extLst>
            </c:dLbl>
            <c:dLbl>
              <c:idx val="9"/>
              <c:layout>
                <c:manualLayout>
                  <c:x val="-7.0829800121138806E-2"/>
                  <c:y val="-3.6753053375624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DF-422B-AF6A-2957D13E9066}"/>
                </c:ext>
              </c:extLst>
            </c:dLbl>
            <c:dLbl>
              <c:idx val="10"/>
              <c:layout>
                <c:manualLayout>
                  <c:x val="-4.6613275904614594E-2"/>
                  <c:y val="-3.22828655723541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8E-480A-989B-BCF01B1A7E57}"/>
                </c:ext>
              </c:extLst>
            </c:dLbl>
            <c:spPr>
              <a:noFill/>
              <a:ln w="25372">
                <a:noFill/>
              </a:ln>
            </c:spPr>
            <c:txPr>
              <a:bodyPr/>
              <a:lstStyle/>
              <a:p>
                <a:pPr>
                  <a:defRPr sz="1200">
                    <a:effectLst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Sheet1!$A$14:$A$24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R2年度</c:v>
                </c:pt>
                <c:pt idx="10">
                  <c:v>R3年度</c:v>
                </c:pt>
              </c:strCache>
            </c:strRef>
          </c:cat>
          <c:val>
            <c:numRef>
              <c:f>Sheet1!$C$14:$C$24</c:f>
              <c:numCache>
                <c:formatCode>#,##0.0_ </c:formatCode>
                <c:ptCount val="11"/>
                <c:pt idx="0">
                  <c:v>2398.4</c:v>
                </c:pt>
                <c:pt idx="1">
                  <c:v>2394.9</c:v>
                </c:pt>
                <c:pt idx="2">
                  <c:v>2366.5</c:v>
                </c:pt>
                <c:pt idx="3">
                  <c:v>2381.6999999999998</c:v>
                </c:pt>
                <c:pt idx="4">
                  <c:v>2406.9</c:v>
                </c:pt>
                <c:pt idx="5">
                  <c:v>2433.6</c:v>
                </c:pt>
                <c:pt idx="6">
                  <c:v>2519.5</c:v>
                </c:pt>
                <c:pt idx="7">
                  <c:v>2551.3000000000002</c:v>
                </c:pt>
                <c:pt idx="8" formatCode="#,##0.0">
                  <c:v>2708.9</c:v>
                </c:pt>
                <c:pt idx="9">
                  <c:v>2794.6</c:v>
                </c:pt>
                <c:pt idx="10" formatCode="#,##0.00">
                  <c:v>3017.6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C51-49EB-8122-F42821EEF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83610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8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26000"/>
          <c:min val="16000"/>
        </c:scaling>
        <c:delete val="0"/>
        <c:axPos val="l"/>
        <c:majorGridlines>
          <c:spPr>
            <a:ln w="6350">
              <a:solidFill>
                <a:srgbClr val="C9C9C9"/>
              </a:solidFill>
            </a:ln>
          </c:spPr>
        </c:majorGridlines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398"/>
            </a:pPr>
            <a:endParaRPr lang="ja-JP"/>
          </a:p>
        </c:txPr>
        <c:crossAx val="183610024"/>
        <c:crosses val="autoZero"/>
        <c:crossBetween val="between"/>
        <c:majorUnit val="2000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  <c:max val="3100"/>
          <c:min val="2000"/>
        </c:scaling>
        <c:delete val="0"/>
        <c:axPos val="r"/>
        <c:numFmt formatCode="#,##0.0_ " sourceLinked="1"/>
        <c:majorTickMark val="out"/>
        <c:minorTickMark val="none"/>
        <c:tickLblPos val="nextTo"/>
        <c:txPr>
          <a:bodyPr/>
          <a:lstStyle/>
          <a:p>
            <a:pPr>
              <a:defRPr sz="1398"/>
            </a:pPr>
            <a:endParaRPr lang="ja-JP"/>
          </a:p>
        </c:txPr>
        <c:crossAx val="3"/>
        <c:crosses val="max"/>
        <c:crossBetween val="between"/>
        <c:majorUnit val="200"/>
      </c:valAx>
      <c:spPr>
        <a:noFill/>
        <a:ln w="25372">
          <a:noFill/>
        </a:ln>
      </c:spPr>
    </c:plotArea>
    <c:legend>
      <c:legendPos val="r"/>
      <c:layout>
        <c:manualLayout>
          <c:xMode val="edge"/>
          <c:yMode val="edge"/>
          <c:x val="8.4053996455571253E-2"/>
          <c:y val="0.11956328243121252"/>
          <c:w val="0.14353711655840246"/>
          <c:h val="0.11367181799370515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874684864074935E-2"/>
          <c:y val="3.1363061109152122E-2"/>
          <c:w val="0.89044511523577274"/>
          <c:h val="0.8535519862872379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精神及び行動の障害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circle"/>
            <c:size val="6"/>
            <c:spPr>
              <a:solidFill>
                <a:schemeClr val="bg1"/>
              </a:solidFill>
              <a:ln w="15875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8846494298425772E-2"/>
                  <c:y val="-4.41764319351660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9A-4A54-BA4A-2927D01021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9A-4A54-BA4A-2927D01021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9A-4A54-BA4A-2927D01021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9A-4A54-BA4A-2927D01021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9A-4A54-BA4A-2927D0102153}"/>
                </c:ext>
              </c:extLst>
            </c:dLbl>
            <c:dLbl>
              <c:idx val="5"/>
              <c:layout>
                <c:manualLayout>
                  <c:x val="-5.0339919496124361E-2"/>
                  <c:y val="-5.6803410732140874E-2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9A-4A54-BA4A-2927D01021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9A-4A54-BA4A-2927D01021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9A-4A54-BA4A-2927D01021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9A-4A54-BA4A-2927D01021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9A-4A54-BA4A-2927D01021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79A-4A54-BA4A-2927D010215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9A-4A54-BA4A-2927D010215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79A-4A54-BA4A-2927D0102153}"/>
                </c:ext>
              </c:extLst>
            </c:dLbl>
            <c:dLbl>
              <c:idx val="14"/>
              <c:layout>
                <c:manualLayout>
                  <c:x val="-6.3766790138539572E-2"/>
                  <c:y val="-4.2929088516742611E-2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79A-4A54-BA4A-2927D0102153}"/>
                </c:ext>
              </c:extLst>
            </c:dLbl>
            <c:dLbl>
              <c:idx val="15"/>
              <c:layout>
                <c:manualLayout>
                  <c:x val="0"/>
                  <c:y val="-3.0330662070125823E-2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79A-4A54-BA4A-2927D0102153}"/>
                </c:ext>
              </c:extLst>
            </c:dLbl>
            <c:spPr>
              <a:noFill/>
              <a:ln w="25382">
                <a:noFill/>
              </a:ln>
            </c:spPr>
            <c:txPr>
              <a:bodyPr/>
              <a:lstStyle/>
              <a:p>
                <a:pPr>
                  <a:defRPr sz="1397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Sheet1!$H$1:$W$1</c:f>
              <c:strCache>
                <c:ptCount val="16"/>
                <c:pt idx="0">
                  <c:v>H18</c:v>
                </c:pt>
                <c:pt idx="1">
                  <c:v>H19</c:v>
                </c:pt>
                <c:pt idx="2">
                  <c:v>H20</c:v>
                </c:pt>
                <c:pt idx="3">
                  <c:v>H21</c:v>
                </c:pt>
                <c:pt idx="4">
                  <c:v>H22</c:v>
                </c:pt>
                <c:pt idx="5">
                  <c:v>H23</c:v>
                </c:pt>
                <c:pt idx="6">
                  <c:v>H24</c:v>
                </c:pt>
                <c:pt idx="7">
                  <c:v>H25</c:v>
                </c:pt>
                <c:pt idx="8">
                  <c:v>H26</c:v>
                </c:pt>
                <c:pt idx="9">
                  <c:v>H27</c:v>
                </c:pt>
                <c:pt idx="10">
                  <c:v>H28</c:v>
                </c:pt>
                <c:pt idx="11">
                  <c:v>H29</c:v>
                </c:pt>
                <c:pt idx="12">
                  <c:v>H30</c:v>
                </c:pt>
                <c:pt idx="13">
                  <c:v>R1</c:v>
                </c:pt>
                <c:pt idx="14">
                  <c:v>R2</c:v>
                </c:pt>
                <c:pt idx="15">
                  <c:v>R3
年度</c:v>
                </c:pt>
              </c:strCache>
            </c:strRef>
          </c:cat>
          <c:val>
            <c:numRef>
              <c:f>Sheet1!$H$2:$W$2</c:f>
              <c:numCache>
                <c:formatCode>#,##0.0_);[Red]\(#,##0.0\)</c:formatCode>
                <c:ptCount val="16"/>
                <c:pt idx="0">
                  <c:v>964.6</c:v>
                </c:pt>
                <c:pt idx="1">
                  <c:v>1028.9000000000001</c:v>
                </c:pt>
                <c:pt idx="2">
                  <c:v>1142.0999999999999</c:v>
                </c:pt>
                <c:pt idx="3">
                  <c:v>1148.8</c:v>
                </c:pt>
                <c:pt idx="4">
                  <c:v>1138.2</c:v>
                </c:pt>
                <c:pt idx="5">
                  <c:v>1176.0999999999999</c:v>
                </c:pt>
                <c:pt idx="6">
                  <c:v>1215.5999999999999</c:v>
                </c:pt>
                <c:pt idx="7">
                  <c:v>1219.3</c:v>
                </c:pt>
                <c:pt idx="8">
                  <c:v>1239.5</c:v>
                </c:pt>
                <c:pt idx="9">
                  <c:v>1301.3</c:v>
                </c:pt>
                <c:pt idx="10">
                  <c:v>1337.8</c:v>
                </c:pt>
                <c:pt idx="11">
                  <c:v>1409.3</c:v>
                </c:pt>
                <c:pt idx="12">
                  <c:v>1472.5</c:v>
                </c:pt>
                <c:pt idx="13">
                  <c:v>1643.9</c:v>
                </c:pt>
                <c:pt idx="14">
                  <c:v>1713.3</c:v>
                </c:pt>
                <c:pt idx="15" formatCode="#,##0.00">
                  <c:v>1903.3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D79A-4A54-BA4A-2927D010215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新生物</c:v>
                </c:pt>
              </c:strCache>
            </c:strRef>
          </c:tx>
          <c:spPr>
            <a:ln w="28575">
              <a:solidFill>
                <a:srgbClr val="002060"/>
              </a:solidFill>
              <a:prstDash val="sysDash"/>
              <a:round/>
            </a:ln>
          </c:spPr>
          <c:marker>
            <c:symbol val="square"/>
            <c:size val="6"/>
            <c:spPr>
              <a:solidFill>
                <a:schemeClr val="bg1"/>
              </a:solidFill>
              <a:ln w="15875">
                <a:solidFill>
                  <a:srgbClr val="000000"/>
                </a:solidFill>
              </a:ln>
            </c:spPr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79A-4A54-BA4A-2927D01021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79A-4A54-BA4A-2927D01021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79A-4A54-BA4A-2927D01021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9A-4A54-BA4A-2927D0102153}"/>
                </c:ext>
              </c:extLst>
            </c:dLbl>
            <c:dLbl>
              <c:idx val="5"/>
              <c:layout>
                <c:manualLayout>
                  <c:x val="-3.7376986583510269E-2"/>
                  <c:y val="-3.9137061356519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79A-4A54-BA4A-2927D01021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79A-4A54-BA4A-2927D01021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79A-4A54-BA4A-2927D01021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79A-4A54-BA4A-2927D01021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79A-4A54-BA4A-2927D01021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79A-4A54-BA4A-2927D010215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79A-4A54-BA4A-2927D010215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79A-4A54-BA4A-2927D0102153}"/>
                </c:ext>
              </c:extLst>
            </c:dLbl>
            <c:dLbl>
              <c:idx val="15"/>
              <c:layout>
                <c:manualLayout>
                  <c:x val="0"/>
                  <c:y val="-7.621948799994920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AA-4419-A9A3-D8F0E4AACCD2}"/>
                </c:ext>
              </c:extLst>
            </c:dLbl>
            <c:spPr>
              <a:noFill/>
              <a:ln w="25382">
                <a:noFill/>
              </a:ln>
            </c:spPr>
            <c:txPr>
              <a:bodyPr/>
              <a:lstStyle/>
              <a:p>
                <a:pPr>
                  <a:defRPr sz="1397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Sheet1!$H$1:$W$1</c:f>
              <c:strCache>
                <c:ptCount val="16"/>
                <c:pt idx="0">
                  <c:v>H18</c:v>
                </c:pt>
                <c:pt idx="1">
                  <c:v>H19</c:v>
                </c:pt>
                <c:pt idx="2">
                  <c:v>H20</c:v>
                </c:pt>
                <c:pt idx="3">
                  <c:v>H21</c:v>
                </c:pt>
                <c:pt idx="4">
                  <c:v>H22</c:v>
                </c:pt>
                <c:pt idx="5">
                  <c:v>H23</c:v>
                </c:pt>
                <c:pt idx="6">
                  <c:v>H24</c:v>
                </c:pt>
                <c:pt idx="7">
                  <c:v>H25</c:v>
                </c:pt>
                <c:pt idx="8">
                  <c:v>H26</c:v>
                </c:pt>
                <c:pt idx="9">
                  <c:v>H27</c:v>
                </c:pt>
                <c:pt idx="10">
                  <c:v>H28</c:v>
                </c:pt>
                <c:pt idx="11">
                  <c:v>H29</c:v>
                </c:pt>
                <c:pt idx="12">
                  <c:v>H30</c:v>
                </c:pt>
                <c:pt idx="13">
                  <c:v>R1</c:v>
                </c:pt>
                <c:pt idx="14">
                  <c:v>R2</c:v>
                </c:pt>
                <c:pt idx="15">
                  <c:v>R3
年度</c:v>
                </c:pt>
              </c:strCache>
            </c:strRef>
          </c:cat>
          <c:val>
            <c:numRef>
              <c:f>Sheet1!$H$3:$W$3</c:f>
              <c:numCache>
                <c:formatCode>#,##0.0_);[Red]\(#,##0.0\)</c:formatCode>
                <c:ptCount val="16"/>
                <c:pt idx="0">
                  <c:v>303.10000000000002</c:v>
                </c:pt>
                <c:pt idx="1">
                  <c:v>308.3</c:v>
                </c:pt>
                <c:pt idx="2">
                  <c:v>299.7</c:v>
                </c:pt>
                <c:pt idx="3">
                  <c:v>281.8</c:v>
                </c:pt>
                <c:pt idx="4">
                  <c:v>276.7</c:v>
                </c:pt>
                <c:pt idx="5">
                  <c:v>275.60000000000002</c:v>
                </c:pt>
                <c:pt idx="6">
                  <c:v>272.60000000000002</c:v>
                </c:pt>
                <c:pt idx="7">
                  <c:v>265.8</c:v>
                </c:pt>
                <c:pt idx="8">
                  <c:v>264.39999999999998</c:v>
                </c:pt>
                <c:pt idx="9">
                  <c:v>254.6</c:v>
                </c:pt>
                <c:pt idx="10">
                  <c:v>247.7</c:v>
                </c:pt>
                <c:pt idx="11">
                  <c:v>238.9</c:v>
                </c:pt>
                <c:pt idx="12">
                  <c:v>239.8</c:v>
                </c:pt>
                <c:pt idx="13">
                  <c:v>231.3</c:v>
                </c:pt>
                <c:pt idx="14">
                  <c:v>234.6</c:v>
                </c:pt>
                <c:pt idx="15" formatCode="General">
                  <c:v>232.2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D79A-4A54-BA4A-2927D0102153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循環器系の疾患</c:v>
                </c:pt>
              </c:strCache>
            </c:strRef>
          </c:tx>
          <c:spPr>
            <a:ln w="28575">
              <a:solidFill>
                <a:srgbClr val="00B050"/>
              </a:solidFill>
              <a:prstDash val="dash"/>
            </a:ln>
          </c:spPr>
          <c:marker>
            <c:symbol val="x"/>
            <c:size val="6"/>
            <c:spPr>
              <a:noFill/>
              <a:ln w="15875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8093342667214355E-2"/>
                  <c:y val="-4.5291243875379326E-2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79A-4A54-BA4A-2927D01021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79A-4A54-BA4A-2927D01021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79A-4A54-BA4A-2927D01021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79A-4A54-BA4A-2927D01021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79A-4A54-BA4A-2927D01021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D79A-4A54-BA4A-2927D01021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D79A-4A54-BA4A-2927D01021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D79A-4A54-BA4A-2927D01021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79A-4A54-BA4A-2927D0102153}"/>
                </c:ext>
              </c:extLst>
            </c:dLbl>
            <c:dLbl>
              <c:idx val="10"/>
              <c:layout>
                <c:manualLayout>
                  <c:x val="-3.5907478868594772E-2"/>
                  <c:y val="-2.90583201992257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D79A-4A54-BA4A-2927D01021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D79A-4A54-BA4A-2927D010215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D79A-4A54-BA4A-2927D010215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D79A-4A54-BA4A-2927D0102153}"/>
                </c:ext>
              </c:extLst>
            </c:dLbl>
            <c:dLbl>
              <c:idx val="14"/>
              <c:layout>
                <c:manualLayout>
                  <c:x val="-4.2501865811960866E-2"/>
                  <c:y val="-3.0299116403905157E-2"/>
                </c:manualLayout>
              </c:layout>
              <c:tx>
                <c:rich>
                  <a:bodyPr/>
                  <a:lstStyle/>
                  <a:p>
                    <a:pPr>
                      <a:defRPr sz="1397"/>
                    </a:pPr>
                    <a:r>
                      <a:rPr lang="en-US" altLang="en-US" dirty="0"/>
                      <a:t>10</a:t>
                    </a:r>
                    <a:r>
                      <a:rPr lang="en-US" altLang="ja-JP" dirty="0"/>
                      <a:t>9</a:t>
                    </a:r>
                    <a:r>
                      <a:rPr lang="en-US" altLang="en-US" dirty="0"/>
                      <a:t>.</a:t>
                    </a:r>
                    <a:r>
                      <a:rPr lang="en-US" altLang="ja-JP" dirty="0"/>
                      <a:t>2</a:t>
                    </a:r>
                    <a:endParaRPr lang="en-US" altLang="en-US" dirty="0"/>
                  </a:p>
                </c:rich>
              </c:tx>
              <c:spPr/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A-D79A-4A54-BA4A-2927D0102153}"/>
                </c:ext>
              </c:extLst>
            </c:dLbl>
            <c:dLbl>
              <c:idx val="15"/>
              <c:layout>
                <c:manualLayout>
                  <c:x val="0"/>
                  <c:y val="-1.1450084836018179E-2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D79A-4A54-BA4A-2927D0102153}"/>
                </c:ext>
              </c:extLst>
            </c:dLbl>
            <c:spPr>
              <a:noFill/>
              <a:ln w="25382">
                <a:noFill/>
              </a:ln>
            </c:spPr>
            <c:txPr>
              <a:bodyPr/>
              <a:lstStyle/>
              <a:p>
                <a:pPr>
                  <a:defRPr sz="1397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Sheet1!$H$1:$W$1</c:f>
              <c:strCache>
                <c:ptCount val="16"/>
                <c:pt idx="0">
                  <c:v>H18</c:v>
                </c:pt>
                <c:pt idx="1">
                  <c:v>H19</c:v>
                </c:pt>
                <c:pt idx="2">
                  <c:v>H20</c:v>
                </c:pt>
                <c:pt idx="3">
                  <c:v>H21</c:v>
                </c:pt>
                <c:pt idx="4">
                  <c:v>H22</c:v>
                </c:pt>
                <c:pt idx="5">
                  <c:v>H23</c:v>
                </c:pt>
                <c:pt idx="6">
                  <c:v>H24</c:v>
                </c:pt>
                <c:pt idx="7">
                  <c:v>H25</c:v>
                </c:pt>
                <c:pt idx="8">
                  <c:v>H26</c:v>
                </c:pt>
                <c:pt idx="9">
                  <c:v>H27</c:v>
                </c:pt>
                <c:pt idx="10">
                  <c:v>H28</c:v>
                </c:pt>
                <c:pt idx="11">
                  <c:v>H29</c:v>
                </c:pt>
                <c:pt idx="12">
                  <c:v>H30</c:v>
                </c:pt>
                <c:pt idx="13">
                  <c:v>R1</c:v>
                </c:pt>
                <c:pt idx="14">
                  <c:v>R2</c:v>
                </c:pt>
                <c:pt idx="15">
                  <c:v>R3
年度</c:v>
                </c:pt>
              </c:strCache>
            </c:strRef>
          </c:cat>
          <c:val>
            <c:numRef>
              <c:f>Sheet1!$H$4:$W$4</c:f>
              <c:numCache>
                <c:formatCode>#,##0.0_);[Red]\(#,##0.0\)</c:formatCode>
                <c:ptCount val="16"/>
                <c:pt idx="0">
                  <c:v>130.5</c:v>
                </c:pt>
                <c:pt idx="1">
                  <c:v>134.80000000000001</c:v>
                </c:pt>
                <c:pt idx="2">
                  <c:v>133.83000000000001</c:v>
                </c:pt>
                <c:pt idx="3">
                  <c:v>120.6</c:v>
                </c:pt>
                <c:pt idx="4">
                  <c:v>119.2</c:v>
                </c:pt>
                <c:pt idx="5">
                  <c:v>114.8</c:v>
                </c:pt>
                <c:pt idx="6">
                  <c:v>113.5</c:v>
                </c:pt>
                <c:pt idx="7">
                  <c:v>100.3</c:v>
                </c:pt>
                <c:pt idx="8">
                  <c:v>110.3</c:v>
                </c:pt>
                <c:pt idx="9">
                  <c:v>104</c:v>
                </c:pt>
                <c:pt idx="10">
                  <c:v>107.2</c:v>
                </c:pt>
                <c:pt idx="11">
                  <c:v>109.2</c:v>
                </c:pt>
                <c:pt idx="12">
                  <c:v>110.9</c:v>
                </c:pt>
                <c:pt idx="13">
                  <c:v>112.9</c:v>
                </c:pt>
                <c:pt idx="14">
                  <c:v>105.7</c:v>
                </c:pt>
                <c:pt idx="15" formatCode="General">
                  <c:v>95.2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C-D79A-4A54-BA4A-2927D0102153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消化器系の疾患</c:v>
                </c:pt>
              </c:strCache>
            </c:strRef>
          </c:tx>
          <c:spPr>
            <a:ln w="28575" cmpd="dbl">
              <a:solidFill>
                <a:srgbClr val="FFC000"/>
              </a:solidFill>
              <a:prstDash val="solid"/>
            </a:ln>
          </c:spPr>
          <c:marker>
            <c:symbol val="triangle"/>
            <c:size val="6"/>
            <c:spPr>
              <a:solidFill>
                <a:schemeClr val="bg1"/>
              </a:solidFill>
              <a:ln w="15875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8608017495241467E-2"/>
                  <c:y val="2.3476324481500166E-2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D79A-4A54-BA4A-2927D01021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D79A-4A54-BA4A-2927D01021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D79A-4A54-BA4A-2927D01021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D79A-4A54-BA4A-2927D01021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D79A-4A54-BA4A-2927D0102153}"/>
                </c:ext>
              </c:extLst>
            </c:dLbl>
            <c:dLbl>
              <c:idx val="5"/>
              <c:layout>
                <c:manualLayout>
                  <c:x val="-2.8856729594147659E-2"/>
                  <c:y val="2.9088434618375736E-2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D79A-4A54-BA4A-2927D01021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D79A-4A54-BA4A-2927D01021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D79A-4A54-BA4A-2927D01021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D79A-4A54-BA4A-2927D01021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D79A-4A54-BA4A-2927D0102153}"/>
                </c:ext>
              </c:extLst>
            </c:dLbl>
            <c:dLbl>
              <c:idx val="10"/>
              <c:layout>
                <c:manualLayout>
                  <c:x val="-2.6679300590532674E-2"/>
                  <c:y val="2.9088434618375736E-2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D79A-4A54-BA4A-2927D01021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D79A-4A54-BA4A-2927D010215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D79A-4A54-BA4A-2927D010215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D79A-4A54-BA4A-2927D0102153}"/>
                </c:ext>
              </c:extLst>
            </c:dLbl>
            <c:dLbl>
              <c:idx val="14"/>
              <c:layout>
                <c:manualLayout>
                  <c:x val="-3.4415834138087222E-2"/>
                  <c:y val="1.8300744361737585E-2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D79A-4A54-BA4A-2927D0102153}"/>
                </c:ext>
              </c:extLst>
            </c:dLbl>
            <c:dLbl>
              <c:idx val="15"/>
              <c:layout>
                <c:manualLayout>
                  <c:x val="-2.4606733122356766E-3"/>
                  <c:y val="-4.4497245408618488E-3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D79A-4A54-BA4A-2927D0102153}"/>
                </c:ext>
              </c:extLst>
            </c:dLbl>
            <c:spPr>
              <a:noFill/>
              <a:ln w="25382">
                <a:noFill/>
              </a:ln>
            </c:spPr>
            <c:txPr>
              <a:bodyPr/>
              <a:lstStyle/>
              <a:p>
                <a:pPr>
                  <a:defRPr sz="1397"/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Sheet1!$H$1:$W$1</c:f>
              <c:strCache>
                <c:ptCount val="16"/>
                <c:pt idx="0">
                  <c:v>H18</c:v>
                </c:pt>
                <c:pt idx="1">
                  <c:v>H19</c:v>
                </c:pt>
                <c:pt idx="2">
                  <c:v>H20</c:v>
                </c:pt>
                <c:pt idx="3">
                  <c:v>H21</c:v>
                </c:pt>
                <c:pt idx="4">
                  <c:v>H22</c:v>
                </c:pt>
                <c:pt idx="5">
                  <c:v>H23</c:v>
                </c:pt>
                <c:pt idx="6">
                  <c:v>H24</c:v>
                </c:pt>
                <c:pt idx="7">
                  <c:v>H25</c:v>
                </c:pt>
                <c:pt idx="8">
                  <c:v>H26</c:v>
                </c:pt>
                <c:pt idx="9">
                  <c:v>H27</c:v>
                </c:pt>
                <c:pt idx="10">
                  <c:v>H28</c:v>
                </c:pt>
                <c:pt idx="11">
                  <c:v>H29</c:v>
                </c:pt>
                <c:pt idx="12">
                  <c:v>H30</c:v>
                </c:pt>
                <c:pt idx="13">
                  <c:v>R1</c:v>
                </c:pt>
                <c:pt idx="14">
                  <c:v>R2</c:v>
                </c:pt>
                <c:pt idx="15">
                  <c:v>R3
年度</c:v>
                </c:pt>
              </c:strCache>
            </c:strRef>
          </c:cat>
          <c:val>
            <c:numRef>
              <c:f>Sheet1!$H$5:$W$5</c:f>
              <c:numCache>
                <c:formatCode>#,##0.0_);[Red]\(#,##0.0\)</c:formatCode>
                <c:ptCount val="16"/>
                <c:pt idx="0">
                  <c:v>103.8</c:v>
                </c:pt>
                <c:pt idx="1">
                  <c:v>103.6</c:v>
                </c:pt>
                <c:pt idx="2">
                  <c:v>84.5</c:v>
                </c:pt>
                <c:pt idx="3">
                  <c:v>83.6</c:v>
                </c:pt>
                <c:pt idx="4">
                  <c:v>72.599999999999994</c:v>
                </c:pt>
                <c:pt idx="5">
                  <c:v>67.099999999999994</c:v>
                </c:pt>
                <c:pt idx="6">
                  <c:v>63.9</c:v>
                </c:pt>
                <c:pt idx="7">
                  <c:v>62.9</c:v>
                </c:pt>
                <c:pt idx="8">
                  <c:v>54</c:v>
                </c:pt>
                <c:pt idx="9">
                  <c:v>57.9</c:v>
                </c:pt>
                <c:pt idx="10">
                  <c:v>52.8</c:v>
                </c:pt>
                <c:pt idx="11">
                  <c:v>54.6</c:v>
                </c:pt>
                <c:pt idx="12">
                  <c:v>49.8</c:v>
                </c:pt>
                <c:pt idx="13">
                  <c:v>50.6</c:v>
                </c:pt>
                <c:pt idx="14">
                  <c:v>53.7</c:v>
                </c:pt>
                <c:pt idx="15" formatCode="General">
                  <c:v>54.4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D-D79A-4A54-BA4A-2927D01021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023208"/>
        <c:axId val="1"/>
      </c:lineChart>
      <c:catAx>
        <c:axId val="163023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7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6350">
              <a:solidFill>
                <a:srgbClr val="C9C9C9"/>
              </a:solidFill>
            </a:ln>
          </c:spPr>
        </c:majorGridlines>
        <c:numFmt formatCode="0.0_ " sourceLinked="0"/>
        <c:majorTickMark val="out"/>
        <c:minorTickMark val="none"/>
        <c:tickLblPos val="nextTo"/>
        <c:txPr>
          <a:bodyPr/>
          <a:lstStyle/>
          <a:p>
            <a:pPr>
              <a:defRPr sz="1397"/>
            </a:pPr>
            <a:endParaRPr lang="ja-JP"/>
          </a:p>
        </c:txPr>
        <c:crossAx val="163023208"/>
        <c:crosses val="autoZero"/>
        <c:crossBetween val="between"/>
      </c:valAx>
      <c:spPr>
        <a:noFill/>
        <a:ln w="25382">
          <a:noFill/>
        </a:ln>
      </c:spPr>
    </c:plotArea>
    <c:legend>
      <c:legendPos val="r"/>
      <c:layout>
        <c:manualLayout>
          <c:xMode val="edge"/>
          <c:yMode val="edge"/>
          <c:x val="7.6866039529215585E-2"/>
          <c:y val="3.1501026126954046E-2"/>
          <c:w val="0.22668586030270443"/>
          <c:h val="0.28484288274217945"/>
        </c:manualLayout>
      </c:layout>
      <c:overlay val="0"/>
      <c:spPr>
        <a:noFill/>
      </c:spPr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Sheet3!$A$2</c:f>
              <c:strCache>
                <c:ptCount val="1"/>
                <c:pt idx="0">
                  <c:v>新生物</c:v>
                </c:pt>
              </c:strCache>
            </c:strRef>
          </c:tx>
          <c:spPr>
            <a:pattFill prst="pct25">
              <a:fgClr>
                <a:schemeClr val="tx1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Sheet3!$H$1:$R$1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
年度</c:v>
                </c:pt>
              </c:strCache>
            </c:strRef>
          </c:cat>
          <c:val>
            <c:numRef>
              <c:f>Sheet3!$H$2:$R$2</c:f>
              <c:numCache>
                <c:formatCode>0.0_);[Red]\(0.0\)</c:formatCode>
                <c:ptCount val="11"/>
                <c:pt idx="0">
                  <c:v>11.5</c:v>
                </c:pt>
                <c:pt idx="1">
                  <c:v>11.4</c:v>
                </c:pt>
                <c:pt idx="2">
                  <c:v>11.2</c:v>
                </c:pt>
                <c:pt idx="3">
                  <c:v>11.1</c:v>
                </c:pt>
                <c:pt idx="4">
                  <c:v>10.6</c:v>
                </c:pt>
                <c:pt idx="5">
                  <c:v>10.199999999999999</c:v>
                </c:pt>
                <c:pt idx="6" formatCode="0.0_ ">
                  <c:v>9.5</c:v>
                </c:pt>
                <c:pt idx="7" formatCode="0.0_ ">
                  <c:v>9.4</c:v>
                </c:pt>
                <c:pt idx="8" formatCode="General">
                  <c:v>8.5</c:v>
                </c:pt>
                <c:pt idx="9" formatCode="General">
                  <c:v>8.4</c:v>
                </c:pt>
                <c:pt idx="10" formatCode="General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C3-4B6A-A5F2-74B81422906D}"/>
            </c:ext>
          </c:extLst>
        </c:ser>
        <c:ser>
          <c:idx val="1"/>
          <c:order val="1"/>
          <c:tx>
            <c:strRef>
              <c:f>Sheet3!$A$3</c:f>
              <c:strCache>
                <c:ptCount val="1"/>
                <c:pt idx="0">
                  <c:v>精神及び行動の障害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399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2C3-4B6A-A5F2-74B81422906D}"/>
                </c:ext>
              </c:extLst>
            </c:dLbl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Sheet3!$H$1:$R$1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
年度</c:v>
                </c:pt>
              </c:strCache>
            </c:strRef>
          </c:cat>
          <c:val>
            <c:numRef>
              <c:f>Sheet3!$H$3:$R$3</c:f>
              <c:numCache>
                <c:formatCode>0.0_);[Red]\(0.0\)</c:formatCode>
                <c:ptCount val="11"/>
                <c:pt idx="0">
                  <c:v>49</c:v>
                </c:pt>
                <c:pt idx="1">
                  <c:v>50.8</c:v>
                </c:pt>
                <c:pt idx="2">
                  <c:v>51.5</c:v>
                </c:pt>
                <c:pt idx="3">
                  <c:v>52</c:v>
                </c:pt>
                <c:pt idx="4">
                  <c:v>54.1</c:v>
                </c:pt>
                <c:pt idx="5">
                  <c:v>55</c:v>
                </c:pt>
                <c:pt idx="6" formatCode="0.0_ ">
                  <c:v>55.9</c:v>
                </c:pt>
                <c:pt idx="7" formatCode="0.0_ ">
                  <c:v>57.7</c:v>
                </c:pt>
                <c:pt idx="8" formatCode="General">
                  <c:v>60.7</c:v>
                </c:pt>
                <c:pt idx="9" formatCode="General">
                  <c:v>61.3</c:v>
                </c:pt>
                <c:pt idx="10" formatCode="General">
                  <c:v>63.1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C3-4B6A-A5F2-74B81422906D}"/>
            </c:ext>
          </c:extLst>
        </c:ser>
        <c:ser>
          <c:idx val="2"/>
          <c:order val="2"/>
          <c:tx>
            <c:strRef>
              <c:f>Sheet3!$A$4</c:f>
              <c:strCache>
                <c:ptCount val="1"/>
                <c:pt idx="0">
                  <c:v>循環器系の疾患</c:v>
                </c:pt>
              </c:strCache>
            </c:strRef>
          </c:tx>
          <c:spPr>
            <a:pattFill prst="smGrid">
              <a:fgClr>
                <a:srgbClr val="00B050"/>
              </a:fgClr>
              <a:bgClr>
                <a:schemeClr val="bg1"/>
              </a:bgClr>
            </a:pattFill>
          </c:spPr>
          <c:invertIfNegative val="0"/>
          <c:dLbls>
            <c:dLbl>
              <c:idx val="10"/>
              <c:layout>
                <c:manualLayout>
                  <c:x val="0"/>
                  <c:y val="1.4696876913655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7B-4BD6-B073-9956AC5F1F93}"/>
                </c:ext>
              </c:extLst>
            </c:dLbl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Sheet3!$H$1:$R$1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
年度</c:v>
                </c:pt>
              </c:strCache>
            </c:strRef>
          </c:cat>
          <c:val>
            <c:numRef>
              <c:f>Sheet3!$H$4:$R$4</c:f>
              <c:numCache>
                <c:formatCode>0.0_);[Red]\(0.0\)</c:formatCode>
                <c:ptCount val="11"/>
                <c:pt idx="0">
                  <c:v>4.8</c:v>
                </c:pt>
                <c:pt idx="1">
                  <c:v>4.7</c:v>
                </c:pt>
                <c:pt idx="2">
                  <c:v>4.2</c:v>
                </c:pt>
                <c:pt idx="3">
                  <c:v>4.5999999999999996</c:v>
                </c:pt>
                <c:pt idx="4">
                  <c:v>4.3</c:v>
                </c:pt>
                <c:pt idx="5">
                  <c:v>4.4000000000000004</c:v>
                </c:pt>
                <c:pt idx="6" formatCode="0.0_ ">
                  <c:v>4.3</c:v>
                </c:pt>
                <c:pt idx="7" formatCode="0.0_ ">
                  <c:v>4.3</c:v>
                </c:pt>
                <c:pt idx="8" formatCode="General">
                  <c:v>4.2</c:v>
                </c:pt>
                <c:pt idx="9" formatCode="General">
                  <c:v>3.8</c:v>
                </c:pt>
                <c:pt idx="10" formatCode="General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C3-4B6A-A5F2-74B81422906D}"/>
            </c:ext>
          </c:extLst>
        </c:ser>
        <c:ser>
          <c:idx val="3"/>
          <c:order val="3"/>
          <c:tx>
            <c:strRef>
              <c:f>Sheet3!$A$5</c:f>
              <c:strCache>
                <c:ptCount val="1"/>
                <c:pt idx="0">
                  <c:v>消化器系の疾患</c:v>
                </c:pt>
              </c:strCache>
            </c:strRef>
          </c:tx>
          <c:spPr>
            <a:pattFill prst="wdDnDiag">
              <a:fgClr>
                <a:srgbClr val="893BC3"/>
              </a:fgClr>
              <a:bgClr>
                <a:schemeClr val="bg1"/>
              </a:bgClr>
            </a:pattFill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7B-4BD6-B073-9956AC5F1F93}"/>
                </c:ext>
              </c:extLst>
            </c:dLbl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Sheet3!$H$1:$R$1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
年度</c:v>
                </c:pt>
              </c:strCache>
            </c:strRef>
          </c:cat>
          <c:val>
            <c:numRef>
              <c:f>Sheet3!$H$5:$R$5</c:f>
              <c:numCache>
                <c:formatCode>0.0_);[Red]\(0.0\)</c:formatCode>
                <c:ptCount val="11"/>
                <c:pt idx="0">
                  <c:v>2.8</c:v>
                </c:pt>
                <c:pt idx="1">
                  <c:v>2.7</c:v>
                </c:pt>
                <c:pt idx="2">
                  <c:v>2.7</c:v>
                </c:pt>
                <c:pt idx="3">
                  <c:v>2.2999999999999998</c:v>
                </c:pt>
                <c:pt idx="4">
                  <c:v>2.4</c:v>
                </c:pt>
                <c:pt idx="5">
                  <c:v>2.2000000000000002</c:v>
                </c:pt>
                <c:pt idx="6" formatCode="0.0_ ">
                  <c:v>2.2000000000000002</c:v>
                </c:pt>
                <c:pt idx="7" formatCode="0.0_ ">
                  <c:v>2</c:v>
                </c:pt>
                <c:pt idx="8" formatCode="General">
                  <c:v>1.9</c:v>
                </c:pt>
                <c:pt idx="9" formatCode="General">
                  <c:v>1.9</c:v>
                </c:pt>
                <c:pt idx="10" formatCode="General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C3-4B6A-A5F2-74B81422906D}"/>
            </c:ext>
          </c:extLst>
        </c:ser>
        <c:ser>
          <c:idx val="4"/>
          <c:order val="4"/>
          <c:tx>
            <c:strRef>
              <c:f>Sheet3!$A$6</c:f>
              <c:strCache>
                <c:ptCount val="1"/>
                <c:pt idx="0">
                  <c:v>筋骨格系及び
結合組織の疾患</c:v>
                </c:pt>
              </c:strCache>
            </c:strRef>
          </c:tx>
          <c:spPr>
            <a:pattFill prst="dkHorz">
              <a:fgClr>
                <a:schemeClr val="accent2"/>
              </a:fgClr>
              <a:bgClr>
                <a:schemeClr val="bg1"/>
              </a:bgClr>
            </a:pattFill>
          </c:spPr>
          <c:invertIfNegative val="0"/>
          <c:dLbls>
            <c:spPr>
              <a:solidFill>
                <a:schemeClr val="accent2">
                  <a:alpha val="0"/>
                </a:schemeClr>
              </a:solidFill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Sheet3!$H$1:$R$1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
年度</c:v>
                </c:pt>
              </c:strCache>
            </c:strRef>
          </c:cat>
          <c:val>
            <c:numRef>
              <c:f>Sheet3!$H$6:$R$6</c:f>
              <c:numCache>
                <c:formatCode>0.0_);[Red]\(0.0\)</c:formatCode>
                <c:ptCount val="11"/>
                <c:pt idx="0">
                  <c:v>7.6</c:v>
                </c:pt>
                <c:pt idx="1">
                  <c:v>7.7</c:v>
                </c:pt>
                <c:pt idx="2">
                  <c:v>7.5</c:v>
                </c:pt>
                <c:pt idx="3">
                  <c:v>7.2</c:v>
                </c:pt>
                <c:pt idx="4">
                  <c:v>6.6</c:v>
                </c:pt>
                <c:pt idx="5">
                  <c:v>6.3</c:v>
                </c:pt>
                <c:pt idx="6" formatCode="0.0_ ">
                  <c:v>6.1</c:v>
                </c:pt>
                <c:pt idx="7" formatCode="0.0_ ">
                  <c:v>5.8</c:v>
                </c:pt>
                <c:pt idx="8" formatCode="General">
                  <c:v>5.7</c:v>
                </c:pt>
                <c:pt idx="9" formatCode="General">
                  <c:v>5.7</c:v>
                </c:pt>
                <c:pt idx="10" formatCode="General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C3-4B6A-A5F2-74B81422906D}"/>
            </c:ext>
          </c:extLst>
        </c:ser>
        <c:ser>
          <c:idx val="5"/>
          <c:order val="5"/>
          <c:tx>
            <c:strRef>
              <c:f>Sheet3!$A$7</c:f>
              <c:strCache>
                <c:ptCount val="1"/>
                <c:pt idx="0">
                  <c:v>損傷､中毒及び
その他の外因の影響</c:v>
                </c:pt>
              </c:strCache>
            </c:strRef>
          </c:tx>
          <c:spPr>
            <a:pattFill prst="ltVert">
              <a:fgClr>
                <a:srgbClr val="F0720A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99" baseline="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Sheet3!$H$1:$R$1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
年度</c:v>
                </c:pt>
              </c:strCache>
            </c:strRef>
          </c:cat>
          <c:val>
            <c:numRef>
              <c:f>Sheet3!$H$7:$R$7</c:f>
              <c:numCache>
                <c:formatCode>0.0_);[Red]\(0.0\)</c:formatCode>
                <c:ptCount val="11"/>
                <c:pt idx="0">
                  <c:v>7.9</c:v>
                </c:pt>
                <c:pt idx="1">
                  <c:v>7.1</c:v>
                </c:pt>
                <c:pt idx="2">
                  <c:v>7.3</c:v>
                </c:pt>
                <c:pt idx="3">
                  <c:v>7.1</c:v>
                </c:pt>
                <c:pt idx="4">
                  <c:v>6.8</c:v>
                </c:pt>
                <c:pt idx="5">
                  <c:v>7.1</c:v>
                </c:pt>
                <c:pt idx="6" formatCode="0.0_ ">
                  <c:v>7</c:v>
                </c:pt>
                <c:pt idx="7" formatCode="0.0_ ">
                  <c:v>6.6</c:v>
                </c:pt>
                <c:pt idx="8" formatCode="General">
                  <c:v>5.9</c:v>
                </c:pt>
                <c:pt idx="9" formatCode="General">
                  <c:v>5.2</c:v>
                </c:pt>
                <c:pt idx="10" formatCode="0.0_ 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2C3-4B6A-A5F2-74B81422906D}"/>
            </c:ext>
          </c:extLst>
        </c:ser>
        <c:ser>
          <c:idx val="6"/>
          <c:order val="6"/>
          <c:tx>
            <c:strRef>
              <c:f>Sheet3!$A$8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</c:spPr>
          <c:invertIfNegative val="0"/>
          <c:dLbls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Sheet3!$H$1:$R$1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
年度</c:v>
                </c:pt>
              </c:strCache>
            </c:strRef>
          </c:cat>
          <c:val>
            <c:numRef>
              <c:f>Sheet3!$H$8:$R$8</c:f>
              <c:numCache>
                <c:formatCode>0.0_);[Red]\(0.0\)</c:formatCode>
                <c:ptCount val="11"/>
                <c:pt idx="0">
                  <c:v>16.399999999999999</c:v>
                </c:pt>
                <c:pt idx="1">
                  <c:v>15.6</c:v>
                </c:pt>
                <c:pt idx="2">
                  <c:v>15.6</c:v>
                </c:pt>
                <c:pt idx="3">
                  <c:v>15.7</c:v>
                </c:pt>
                <c:pt idx="4">
                  <c:v>15.2</c:v>
                </c:pt>
                <c:pt idx="5">
                  <c:v>14.8</c:v>
                </c:pt>
                <c:pt idx="6" formatCode="0.0_ ">
                  <c:v>15</c:v>
                </c:pt>
                <c:pt idx="7" formatCode="0.0_ ">
                  <c:v>14.2</c:v>
                </c:pt>
                <c:pt idx="8" formatCode="General">
                  <c:v>13.1</c:v>
                </c:pt>
                <c:pt idx="9" formatCode="General">
                  <c:v>13.7</c:v>
                </c:pt>
                <c:pt idx="10" formatCode="General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2C3-4B6A-A5F2-74B8142290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serLines/>
        <c:axId val="184687552"/>
        <c:axId val="1"/>
      </c:barChart>
      <c:catAx>
        <c:axId val="18468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9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399"/>
            </a:pPr>
            <a:endParaRPr lang="ja-JP"/>
          </a:p>
        </c:txPr>
        <c:crossAx val="184687552"/>
        <c:crosses val="autoZero"/>
        <c:crossBetween val="between"/>
        <c:majorUnit val="0.2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78205207236795937"/>
          <c:y val="7.0280773996942977E-2"/>
          <c:w val="0.20939177789942032"/>
          <c:h val="0.84719086170566704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796"/>
      </a:pPr>
      <a:endParaRPr lang="ja-JP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428204522560057E-2"/>
          <c:y val="3.617777823006238E-2"/>
          <c:w val="0.92009399112055035"/>
          <c:h val="0.9074857513634848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悪性新生物</c:v>
                </c:pt>
              </c:strCache>
            </c:strRef>
          </c:tx>
          <c:spPr>
            <a:ln w="101600">
              <a:solidFill>
                <a:srgbClr val="FF0000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9"/>
              <c:layout>
                <c:manualLayout>
                  <c:x val="-3.0990604218578889E-2"/>
                  <c:y val="7.43273452572760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65-4042-96F8-9F2F775EDA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aseline="0">
                    <a:latin typeface="(日本語用のフォントを使用)"/>
                    <a:ea typeface="ＭＳ Ｐゴシック" panose="020B0600070205080204" pitchFamily="50" charset="-128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Sheet1!$I$1:$S$1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</c:v>
                </c:pt>
              </c:strCache>
              <c:extLst/>
            </c:strRef>
          </c:cat>
          <c:val>
            <c:numRef>
              <c:f>Sheet1!$I$2:$S$2</c:f>
              <c:numCache>
                <c:formatCode>0.0_);[Red]\(0.0\)</c:formatCode>
                <c:ptCount val="11"/>
                <c:pt idx="0">
                  <c:v>40.700000000000003</c:v>
                </c:pt>
                <c:pt idx="1">
                  <c:v>39.700000000000003</c:v>
                </c:pt>
                <c:pt idx="2">
                  <c:v>41.7</c:v>
                </c:pt>
                <c:pt idx="3">
                  <c:v>36.799999999999997</c:v>
                </c:pt>
                <c:pt idx="4">
                  <c:v>36.299999999999997</c:v>
                </c:pt>
                <c:pt idx="5">
                  <c:v>37.200000000000003</c:v>
                </c:pt>
                <c:pt idx="6">
                  <c:v>33.5</c:v>
                </c:pt>
                <c:pt idx="7">
                  <c:v>33.1</c:v>
                </c:pt>
                <c:pt idx="8">
                  <c:v>34.700000000000003</c:v>
                </c:pt>
                <c:pt idx="9">
                  <c:v>35.4</c:v>
                </c:pt>
                <c:pt idx="10">
                  <c:v>33.299999999999997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9765-4042-96F8-9F2F775EDA4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心疾患</c:v>
                </c:pt>
              </c:strCache>
            </c:strRef>
          </c:tx>
          <c:spPr>
            <a:ln w="101600">
              <a:solidFill>
                <a:srgbClr val="00B050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 w="0">
                <a:solidFill>
                  <a:schemeClr val="tx1"/>
                </a:solidFill>
              </a:ln>
            </c:spPr>
          </c:marker>
          <c:dLbls>
            <c:dLbl>
              <c:idx val="1"/>
              <c:layout>
                <c:manualLayout>
                  <c:x val="-2.9508509325294387E-2"/>
                  <c:y val="-4.061225668163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65-4042-96F8-9F2F775EDA47}"/>
                </c:ext>
              </c:extLst>
            </c:dLbl>
            <c:dLbl>
              <c:idx val="2"/>
              <c:layout>
                <c:manualLayout>
                  <c:x val="-3.5436888898432384E-2"/>
                  <c:y val="-4.90409735190070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65-4042-96F8-9F2F775EDA47}"/>
                </c:ext>
              </c:extLst>
            </c:dLbl>
            <c:dLbl>
              <c:idx val="3"/>
              <c:layout>
                <c:manualLayout>
                  <c:x val="-3.5436888898432384E-2"/>
                  <c:y val="-4.90409735190070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65-4042-96F8-9F2F775EDA47}"/>
                </c:ext>
              </c:extLst>
            </c:dLbl>
            <c:dLbl>
              <c:idx val="4"/>
              <c:layout>
                <c:manualLayout>
                  <c:x val="-2.8026414432009945E-2"/>
                  <c:y val="-4.34218289607613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65-4042-96F8-9F2F775EDA47}"/>
                </c:ext>
              </c:extLst>
            </c:dLbl>
            <c:dLbl>
              <c:idx val="5"/>
              <c:layout>
                <c:manualLayout>
                  <c:x val="-3.7208428558147016E-2"/>
                  <c:y val="4.5184044960475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D0-491D-8B38-60459CEF0594}"/>
                </c:ext>
              </c:extLst>
            </c:dLbl>
            <c:dLbl>
              <c:idx val="7"/>
              <c:layout>
                <c:manualLayout>
                  <c:x val="-3.3773711524695917E-2"/>
                  <c:y val="-4.59798775153105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65-4042-96F8-9F2F775EDA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aseline="0">
                    <a:latin typeface="(日本語用のフォントを使用)"/>
                    <a:ea typeface="ＭＳ Ｐゴシック" panose="020B0600070205080204" pitchFamily="50" charset="-128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Sheet1!$I$1:$S$1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</c:v>
                </c:pt>
              </c:strCache>
              <c:extLst/>
            </c:strRef>
          </c:cat>
          <c:val>
            <c:numRef>
              <c:f>Sheet1!$I$3:$S$3</c:f>
              <c:numCache>
                <c:formatCode>0.0_);[Red]\(0.0\)</c:formatCode>
                <c:ptCount val="11"/>
                <c:pt idx="0">
                  <c:v>13.8</c:v>
                </c:pt>
                <c:pt idx="1">
                  <c:v>12.1</c:v>
                </c:pt>
                <c:pt idx="2">
                  <c:v>10.8</c:v>
                </c:pt>
                <c:pt idx="3">
                  <c:v>10.8</c:v>
                </c:pt>
                <c:pt idx="4">
                  <c:v>10.3</c:v>
                </c:pt>
                <c:pt idx="5">
                  <c:v>10.6</c:v>
                </c:pt>
                <c:pt idx="6">
                  <c:v>10.199999999999999</c:v>
                </c:pt>
                <c:pt idx="7">
                  <c:v>9.4</c:v>
                </c:pt>
                <c:pt idx="8">
                  <c:v>11</c:v>
                </c:pt>
                <c:pt idx="9">
                  <c:v>11.1</c:v>
                </c:pt>
                <c:pt idx="10">
                  <c:v>10.3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7-9765-4042-96F8-9F2F775EDA47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脳血管疾患</c:v>
                </c:pt>
              </c:strCache>
            </c:strRef>
          </c:tx>
          <c:spPr>
            <a:ln w="101600">
              <a:solidFill>
                <a:srgbClr val="FFC000"/>
              </a:solidFill>
            </a:ln>
          </c:spPr>
          <c:marker>
            <c:symbol val="triangle"/>
            <c:size val="9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aseline="0">
                    <a:latin typeface="(日本語用のフォントを使用)"/>
                    <a:ea typeface="ＭＳ Ｐゴシック" panose="020B0600070205080204" pitchFamily="50" charset="-128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Sheet1!$I$1:$S$1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</c:v>
                </c:pt>
              </c:strCache>
              <c:extLst/>
            </c:strRef>
          </c:cat>
          <c:val>
            <c:numRef>
              <c:f>Sheet1!$I$4:$S$4</c:f>
              <c:numCache>
                <c:formatCode>0.0_);[Red]\(0.0\)</c:formatCode>
                <c:ptCount val="11"/>
                <c:pt idx="0">
                  <c:v>7.7</c:v>
                </c:pt>
                <c:pt idx="1">
                  <c:v>7.1</c:v>
                </c:pt>
                <c:pt idx="2">
                  <c:v>5.0999999999999996</c:v>
                </c:pt>
                <c:pt idx="3">
                  <c:v>7</c:v>
                </c:pt>
                <c:pt idx="4">
                  <c:v>7</c:v>
                </c:pt>
                <c:pt idx="5">
                  <c:v>6.2</c:v>
                </c:pt>
                <c:pt idx="6">
                  <c:v>5.2</c:v>
                </c:pt>
                <c:pt idx="7">
                  <c:v>7.8</c:v>
                </c:pt>
                <c:pt idx="8">
                  <c:v>5.2</c:v>
                </c:pt>
                <c:pt idx="9">
                  <c:v>6.5</c:v>
                </c:pt>
                <c:pt idx="10">
                  <c:v>5.5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8-9765-4042-96F8-9F2F775EDA47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自殺</c:v>
                </c:pt>
              </c:strCache>
            </c:strRef>
          </c:tx>
          <c:spPr>
            <a:ln w="101600">
              <a:solidFill>
                <a:srgbClr val="002060"/>
              </a:solidFill>
            </a:ln>
          </c:spPr>
          <c:marker>
            <c:symbol val="square"/>
            <c:size val="9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8"/>
              <c:layout>
                <c:manualLayout>
                  <c:x val="-3.0471871005929314E-2"/>
                  <c:y val="-6.4746482559303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aseline="0">
                      <a:latin typeface="(日本語用のフォントを使用)"/>
                      <a:ea typeface="ＭＳ Ｐゴシック" panose="020B0600070205080204" pitchFamily="50" charset="-128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569077758867126E-2"/>
                      <c:h val="8.17304575996828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9765-4042-96F8-9F2F775EDA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aseline="0">
                    <a:latin typeface="(日本語用のフォントを使用)"/>
                    <a:ea typeface="ＭＳ Ｐゴシック" panose="020B0600070205080204" pitchFamily="50" charset="-128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Sheet1!$I$1:$S$1</c:f>
              <c:strCache>
                <c:ptCount val="11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</c:v>
                </c:pt>
              </c:strCache>
              <c:extLst/>
            </c:strRef>
          </c:cat>
          <c:val>
            <c:numRef>
              <c:f>Sheet1!$I$5:$S$5</c:f>
              <c:numCache>
                <c:formatCode>0.0_);[Red]\(0.0\)</c:formatCode>
                <c:ptCount val="11"/>
                <c:pt idx="0">
                  <c:v>17.2</c:v>
                </c:pt>
                <c:pt idx="1">
                  <c:v>19.399999999999999</c:v>
                </c:pt>
                <c:pt idx="2">
                  <c:v>17.899999999999999</c:v>
                </c:pt>
                <c:pt idx="3">
                  <c:v>18.2</c:v>
                </c:pt>
                <c:pt idx="4">
                  <c:v>15.9</c:v>
                </c:pt>
                <c:pt idx="5">
                  <c:v>12.9</c:v>
                </c:pt>
                <c:pt idx="6">
                  <c:v>13.8</c:v>
                </c:pt>
                <c:pt idx="7">
                  <c:v>14.4</c:v>
                </c:pt>
                <c:pt idx="8">
                  <c:v>12.1</c:v>
                </c:pt>
                <c:pt idx="9">
                  <c:v>12.9</c:v>
                </c:pt>
                <c:pt idx="10">
                  <c:v>10.7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A-9765-4042-96F8-9F2F775ED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210560"/>
        <c:axId val="80281984"/>
      </c:lineChart>
      <c:catAx>
        <c:axId val="80210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0281984"/>
        <c:crosses val="autoZero"/>
        <c:auto val="1"/>
        <c:lblAlgn val="ctr"/>
        <c:lblOffset val="100"/>
        <c:noMultiLvlLbl val="0"/>
      </c:catAx>
      <c:valAx>
        <c:axId val="80281984"/>
        <c:scaling>
          <c:orientation val="minMax"/>
          <c:max val="50"/>
          <c:min val="0"/>
        </c:scaling>
        <c:delete val="0"/>
        <c:axPos val="l"/>
        <c:majorGridlines/>
        <c:numFmt formatCode="0.0_);[Red]\(0.0\)" sourceLinked="1"/>
        <c:majorTickMark val="out"/>
        <c:minorTickMark val="none"/>
        <c:tickLblPos val="nextTo"/>
        <c:crossAx val="80210560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316594930655189"/>
          <c:y val="3.6132788523928941E-2"/>
          <c:w val="0.15151515151515152"/>
          <c:h val="0.2232458442694663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0.84202</cdr:x>
      <cdr:y>0.0274</cdr:y>
    </cdr:from>
    <cdr:to>
      <cdr:x>0.96058</cdr:x>
      <cdr:y>0.09981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6839929" y="140062"/>
          <a:ext cx="963091" cy="3701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entury"/>
            </a:defRPr>
          </a:lvl1pPr>
          <a:lvl2pPr marL="457200" indent="0">
            <a:defRPr sz="1100">
              <a:latin typeface="Century"/>
            </a:defRPr>
          </a:lvl2pPr>
          <a:lvl3pPr marL="914400" indent="0">
            <a:defRPr sz="1100">
              <a:latin typeface="Century"/>
            </a:defRPr>
          </a:lvl3pPr>
          <a:lvl4pPr marL="1371600" indent="0">
            <a:defRPr sz="1100">
              <a:latin typeface="Century"/>
            </a:defRPr>
          </a:lvl4pPr>
          <a:lvl5pPr marL="1828800" indent="0">
            <a:defRPr sz="1100">
              <a:latin typeface="Century"/>
            </a:defRPr>
          </a:lvl5pPr>
          <a:lvl6pPr marL="2286000" indent="0">
            <a:defRPr sz="1100">
              <a:latin typeface="Century"/>
            </a:defRPr>
          </a:lvl6pPr>
          <a:lvl7pPr marL="2743200" indent="0">
            <a:defRPr sz="1100">
              <a:latin typeface="Century"/>
            </a:defRPr>
          </a:lvl7pPr>
          <a:lvl8pPr marL="3200400" indent="0">
            <a:defRPr sz="1100">
              <a:latin typeface="Century"/>
            </a:defRPr>
          </a:lvl8pPr>
          <a:lvl9pPr marL="3657600" indent="0">
            <a:defRPr sz="1100">
              <a:latin typeface="Century"/>
            </a:defRPr>
          </a:lvl9pPr>
        </a:lstStyle>
        <a:p xmlns:a="http://schemas.openxmlformats.org/drawingml/2006/main">
          <a:r>
            <a:rPr lang="en-US" altLang="ja-JP" sz="1000" dirty="0"/>
            <a:t>(</a:t>
          </a:r>
          <a:r>
            <a:rPr lang="ja-JP" altLang="en-US" sz="1000" dirty="0"/>
            <a:t>単位：件</a:t>
          </a:r>
          <a:r>
            <a:rPr lang="en-US" altLang="ja-JP" sz="1000" dirty="0"/>
            <a:t>)</a:t>
          </a:r>
          <a:endParaRPr lang="ja-JP" altLang="en-US" sz="10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0.72326</cdr:x>
      <cdr:y>0.05651</cdr:y>
    </cdr:from>
    <cdr:to>
      <cdr:x>0.79626</cdr:x>
      <cdr:y>0.09337</cdr:y>
    </cdr:to>
    <cdr:sp macro="" textlink="">
      <cdr:nvSpPr>
        <cdr:cNvPr id="8" name="テキスト ボックス 7"/>
        <cdr:cNvSpPr txBox="1"/>
      </cdr:nvSpPr>
      <cdr:spPr>
        <a:xfrm xmlns:a="http://schemas.openxmlformats.org/drawingml/2006/main">
          <a:off x="4057650" y="219075"/>
          <a:ext cx="409575" cy="142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0.87396</cdr:x>
      <cdr:y>0</cdr:y>
    </cdr:from>
    <cdr:to>
      <cdr:x>0.9996</cdr:x>
      <cdr:y>0.05405</cdr:y>
    </cdr:to>
    <cdr:sp macro="" textlink="">
      <cdr:nvSpPr>
        <cdr:cNvPr id="19" name="テキスト ボックス 18"/>
        <cdr:cNvSpPr txBox="1"/>
      </cdr:nvSpPr>
      <cdr:spPr>
        <a:xfrm xmlns:a="http://schemas.openxmlformats.org/drawingml/2006/main">
          <a:off x="4903127" y="0"/>
          <a:ext cx="704869" cy="209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700" dirty="0">
              <a:latin typeface="+mn-ea"/>
              <a:ea typeface="+mn-ea"/>
            </a:rPr>
            <a:t>（</a:t>
          </a:r>
          <a:r>
            <a:rPr lang="ja-JP" altLang="en-US" sz="800" dirty="0">
              <a:latin typeface="+mn-ea"/>
              <a:ea typeface="+mn-ea"/>
            </a:rPr>
            <a:t>単位</a:t>
          </a:r>
          <a:r>
            <a:rPr lang="ja-JP" altLang="en-US" sz="700" dirty="0">
              <a:latin typeface="+mn-ea"/>
              <a:ea typeface="+mn-ea"/>
            </a:rPr>
            <a:t>：件）</a:t>
          </a:r>
          <a:endParaRPr lang="ja-JP" altLang="en-US" sz="1200" dirty="0"/>
        </a:p>
      </cdr:txBody>
    </cdr:sp>
  </cdr:relSizeAnchor>
  <cdr:relSizeAnchor xmlns:cdr="http://schemas.openxmlformats.org/drawingml/2006/chartDrawing">
    <cdr:from>
      <cdr:x>0.08001</cdr:x>
      <cdr:y>0.05887</cdr:y>
    </cdr:from>
    <cdr:to>
      <cdr:x>0.89802</cdr:x>
      <cdr:y>0.1203</cdr:y>
    </cdr:to>
    <cdr:sp macro="" textlink="">
      <cdr:nvSpPr>
        <cdr:cNvPr id="9" name="正方形/長方形 8"/>
        <cdr:cNvSpPr/>
      </cdr:nvSpPr>
      <cdr:spPr>
        <a:xfrm xmlns:a="http://schemas.openxmlformats.org/drawingml/2006/main">
          <a:off x="658416" y="303810"/>
          <a:ext cx="6731929" cy="3170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lIns="36000" tIns="36000" rIns="36000" bIns="36000" anchor="ctr" anchorCtr="0"/>
        <a:lstStyle xmlns:a="http://schemas.openxmlformats.org/drawingml/2006/main"/>
        <a:p xmlns:a="http://schemas.openxmlformats.org/drawingml/2006/main">
          <a:pPr algn="dist"/>
          <a:r>
            <a:rPr lang="en-US" altLang="ja-JP" sz="600" dirty="0">
              <a:solidFill>
                <a:schemeClr val="tx1"/>
              </a:solidFill>
              <a:latin typeface="+mn-lt"/>
            </a:rPr>
            <a:t>(25,507)</a:t>
          </a:r>
          <a:r>
            <a:rPr lang="ja-JP" altLang="en-US" sz="600" dirty="0">
              <a:solidFill>
                <a:schemeClr val="tx1"/>
              </a:solidFill>
              <a:latin typeface="+mn-lt"/>
            </a:rPr>
            <a:t>　</a:t>
          </a:r>
          <a:r>
            <a:rPr lang="en-US" altLang="ja-JP" sz="600" dirty="0">
              <a:solidFill>
                <a:schemeClr val="tx1"/>
              </a:solidFill>
              <a:latin typeface="+mn-lt"/>
            </a:rPr>
            <a:t>(25,542)</a:t>
          </a:r>
          <a:r>
            <a:rPr lang="ja-JP" altLang="en-US" sz="600" dirty="0">
              <a:solidFill>
                <a:schemeClr val="tx1"/>
              </a:solidFill>
              <a:latin typeface="+mn-lt"/>
            </a:rPr>
            <a:t>　</a:t>
          </a:r>
          <a:r>
            <a:rPr lang="en-US" altLang="ja-JP" sz="600" dirty="0">
              <a:solidFill>
                <a:schemeClr val="tx1"/>
              </a:solidFill>
              <a:latin typeface="+mn-lt"/>
            </a:rPr>
            <a:t>(25,312)</a:t>
          </a:r>
          <a:r>
            <a:rPr lang="ja-JP" altLang="en-US" sz="600" dirty="0">
              <a:solidFill>
                <a:schemeClr val="tx1"/>
              </a:solidFill>
              <a:latin typeface="+mn-lt"/>
            </a:rPr>
            <a:t>　</a:t>
          </a:r>
          <a:r>
            <a:rPr lang="en-US" altLang="ja-JP" sz="600" dirty="0">
              <a:solidFill>
                <a:schemeClr val="tx1"/>
              </a:solidFill>
              <a:latin typeface="+mn-lt"/>
            </a:rPr>
            <a:t>(24,833)</a:t>
          </a:r>
          <a:r>
            <a:rPr lang="ja-JP" altLang="en-US" sz="600" dirty="0">
              <a:solidFill>
                <a:schemeClr val="tx1"/>
              </a:solidFill>
              <a:latin typeface="+mn-lt"/>
            </a:rPr>
            <a:t>　</a:t>
          </a:r>
          <a:r>
            <a:rPr lang="en-US" altLang="ja-JP" sz="600" dirty="0">
              <a:solidFill>
                <a:schemeClr val="tx1"/>
              </a:solidFill>
              <a:latin typeface="+mn-lt"/>
            </a:rPr>
            <a:t>(25,358)</a:t>
          </a:r>
          <a:r>
            <a:rPr lang="ja-JP" altLang="en-US" sz="600" dirty="0">
              <a:solidFill>
                <a:schemeClr val="tx1"/>
              </a:solidFill>
              <a:latin typeface="+mn-lt"/>
            </a:rPr>
            <a:t>　</a:t>
          </a:r>
          <a:r>
            <a:rPr lang="en-US" altLang="ja-JP" sz="600" dirty="0">
              <a:solidFill>
                <a:schemeClr val="tx1"/>
              </a:solidFill>
              <a:latin typeface="+mn-lt"/>
            </a:rPr>
            <a:t>(26,211)</a:t>
          </a:r>
          <a:r>
            <a:rPr lang="ja-JP" altLang="en-US" sz="600" dirty="0">
              <a:solidFill>
                <a:schemeClr val="tx1"/>
              </a:solidFill>
              <a:latin typeface="+mn-lt"/>
            </a:rPr>
            <a:t>　</a:t>
          </a:r>
          <a:r>
            <a:rPr lang="en-US" altLang="ja-JP" sz="600" dirty="0">
              <a:solidFill>
                <a:schemeClr val="tx1"/>
              </a:solidFill>
              <a:latin typeface="+mn-lt"/>
            </a:rPr>
            <a:t>(26,517)</a:t>
          </a:r>
          <a:r>
            <a:rPr lang="ja-JP" altLang="en-US" sz="600" dirty="0">
              <a:solidFill>
                <a:schemeClr val="tx1"/>
              </a:solidFill>
              <a:latin typeface="+mn-lt"/>
            </a:rPr>
            <a:t>　</a:t>
          </a:r>
          <a:r>
            <a:rPr lang="en-US" altLang="ja-JP" sz="600" dirty="0">
              <a:solidFill>
                <a:schemeClr val="tx1"/>
              </a:solidFill>
              <a:latin typeface="+mn-lt"/>
            </a:rPr>
            <a:t>(26,390)</a:t>
          </a:r>
          <a:r>
            <a:rPr lang="ja-JP" altLang="en-US" sz="600" dirty="0">
              <a:solidFill>
                <a:schemeClr val="tx1"/>
              </a:solidFill>
              <a:latin typeface="+mn-lt"/>
            </a:rPr>
            <a:t>　</a:t>
          </a:r>
          <a:r>
            <a:rPr lang="en-US" altLang="ja-JP" sz="600" dirty="0">
              <a:solidFill>
                <a:schemeClr val="tx1"/>
              </a:solidFill>
              <a:latin typeface="+mn-lt"/>
            </a:rPr>
            <a:t>(24,440)</a:t>
          </a:r>
          <a:r>
            <a:rPr lang="ja-JP" altLang="en-US" sz="600" dirty="0">
              <a:solidFill>
                <a:schemeClr val="tx1"/>
              </a:solidFill>
              <a:latin typeface="+mn-lt"/>
            </a:rPr>
            <a:t>（</a:t>
          </a:r>
          <a:r>
            <a:rPr lang="en-US" altLang="ja-JP" sz="600" dirty="0">
              <a:solidFill>
                <a:schemeClr val="tx1"/>
              </a:solidFill>
              <a:latin typeface="+mn-lt"/>
            </a:rPr>
            <a:t>25,590</a:t>
          </a:r>
          <a:r>
            <a:rPr lang="ja-JP" altLang="en-US" sz="500" dirty="0">
              <a:solidFill>
                <a:schemeClr val="tx1"/>
              </a:solidFill>
              <a:latin typeface="+mn-lt"/>
            </a:rPr>
            <a:t>）</a:t>
          </a:r>
          <a:r>
            <a:rPr lang="en-US" altLang="ja-JP" sz="500" dirty="0">
              <a:solidFill>
                <a:schemeClr val="tx1"/>
              </a:solidFill>
              <a:latin typeface="+mn-lt"/>
            </a:rPr>
            <a:t> </a:t>
          </a:r>
          <a:r>
            <a:rPr lang="ja-JP" altLang="en-US" sz="500" dirty="0">
              <a:solidFill>
                <a:schemeClr val="tx1"/>
              </a:solidFill>
              <a:latin typeface="+mn-lt"/>
            </a:rPr>
            <a:t>　　　</a:t>
          </a:r>
          <a:endParaRPr lang="en-US" altLang="ja-JP" sz="500" dirty="0">
            <a:solidFill>
              <a:schemeClr val="tx1"/>
            </a:solidFill>
            <a:latin typeface="+mn-lt"/>
          </a:endParaRPr>
        </a:p>
      </cdr:txBody>
    </cdr:sp>
  </cdr:relSizeAnchor>
  <cdr:absSizeAnchor xmlns:cdr="http://schemas.openxmlformats.org/drawingml/2006/chartDrawing">
    <cdr:from>
      <cdr:x>0.93812</cdr:x>
      <cdr:y>0.24815</cdr:y>
    </cdr:from>
    <cdr:ext cx="486352" cy="247648"/>
    <cdr:sp macro="" textlink="">
      <cdr:nvSpPr>
        <cdr:cNvPr id="18" name="線吹き出し 1 (枠付き) 17"/>
        <cdr:cNvSpPr/>
      </cdr:nvSpPr>
      <cdr:spPr>
        <a:xfrm xmlns:a="http://schemas.openxmlformats.org/drawingml/2006/main">
          <a:off x="7372862" y="1280602"/>
          <a:ext cx="486352" cy="247648"/>
        </a:xfrm>
        <a:prstGeom xmlns:a="http://schemas.openxmlformats.org/drawingml/2006/main" prst="borderCallout1">
          <a:avLst>
            <a:gd name="adj1" fmla="val 44008"/>
            <a:gd name="adj2" fmla="val -375"/>
            <a:gd name="adj3" fmla="val -27771"/>
            <a:gd name="adj4" fmla="val -104628"/>
          </a:avLst>
        </a:prstGeom>
        <a:noFill xmlns:a="http://schemas.openxmlformats.org/drawingml/2006/main"/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lIns="36000" tIns="36000" rIns="0" bIns="36000" anchor="ctr" anchorCtr="0">
          <a:noAutofit/>
        </a:bodyPr>
        <a:lstStyle xmlns:a="http://schemas.openxmlformats.org/drawingml/2006/main"/>
        <a:p xmlns:a="http://schemas.openxmlformats.org/drawingml/2006/main">
          <a:pPr algn="ctr"/>
          <a:r>
            <a:rPr lang="ja-JP" altLang="en-US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消防職員</a:t>
          </a:r>
          <a:endParaRPr lang="ja-JP" sz="800" dirty="0">
            <a:solidFill>
              <a:schemeClr val="tx1"/>
            </a:solidFill>
            <a:latin typeface="ＭＳ 明朝" panose="02020609040205080304" pitchFamily="17" charset="-128"/>
            <a:ea typeface="ＭＳ 明朝" panose="02020609040205080304" pitchFamily="17" charset="-128"/>
          </a:endParaRPr>
        </a:p>
      </cdr:txBody>
    </cdr:sp>
  </cdr:abs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0.87715</cdr:x>
      <cdr:y>0.01184</cdr:y>
    </cdr:from>
    <cdr:to>
      <cdr:x>0.96942</cdr:x>
      <cdr:y>0.06633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7116911" y="61368"/>
          <a:ext cx="748652" cy="2824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entury"/>
            </a:defRPr>
          </a:lvl1pPr>
          <a:lvl2pPr marL="457200" indent="0">
            <a:defRPr sz="1100">
              <a:latin typeface="Century"/>
            </a:defRPr>
          </a:lvl2pPr>
          <a:lvl3pPr marL="914400" indent="0">
            <a:defRPr sz="1100">
              <a:latin typeface="Century"/>
            </a:defRPr>
          </a:lvl3pPr>
          <a:lvl4pPr marL="1371600" indent="0">
            <a:defRPr sz="1100">
              <a:latin typeface="Century"/>
            </a:defRPr>
          </a:lvl4pPr>
          <a:lvl5pPr marL="1828800" indent="0">
            <a:defRPr sz="1100">
              <a:latin typeface="Century"/>
            </a:defRPr>
          </a:lvl5pPr>
          <a:lvl6pPr marL="2286000" indent="0">
            <a:defRPr sz="1100">
              <a:latin typeface="Century"/>
            </a:defRPr>
          </a:lvl6pPr>
          <a:lvl7pPr marL="2743200" indent="0">
            <a:defRPr sz="1100">
              <a:latin typeface="Century"/>
            </a:defRPr>
          </a:lvl7pPr>
          <a:lvl8pPr marL="3200400" indent="0">
            <a:defRPr sz="1100">
              <a:latin typeface="Century"/>
            </a:defRPr>
          </a:lvl8pPr>
          <a:lvl9pPr marL="3657600" indent="0">
            <a:defRPr sz="1100">
              <a:latin typeface="Century"/>
            </a:defRPr>
          </a:lvl9pPr>
        </a:lstStyle>
        <a:p xmlns:a="http://schemas.openxmlformats.org/drawingml/2006/main">
          <a:r>
            <a:rPr lang="en-US" altLang="ja-JP" sz="1000" dirty="0"/>
            <a:t>(</a:t>
          </a:r>
          <a:r>
            <a:rPr lang="ja-JP" altLang="en-US" sz="1000" dirty="0"/>
            <a:t>単位：件</a:t>
          </a:r>
          <a:r>
            <a:rPr lang="en-US" altLang="ja-JP" sz="1000" dirty="0"/>
            <a:t>)</a:t>
          </a:r>
          <a:endParaRPr lang="ja-JP" altLang="en-US" sz="10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BFA4F30-3453-44EA-8C34-B4E8C918D3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58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90" tIns="46946" rIns="93890" bIns="469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2093435-29ED-44D2-A181-1800C06D26B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3038" y="0"/>
            <a:ext cx="304958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90" tIns="46946" rIns="93890" bIns="469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641913DA-D0BB-4EBA-AFFE-BAEF92BC16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55175"/>
            <a:ext cx="304958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90" tIns="46946" rIns="93890" bIns="4694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542A574F-22BF-4BD2-B4A6-7162531374A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88975" y="9656763"/>
            <a:ext cx="304958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90" tIns="46946" rIns="93890" bIns="469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C06BCBB-8079-4267-AEE0-FDDBBB5876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108A352-09C9-425B-80B0-334598B84E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58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90" tIns="46946" rIns="93890" bIns="469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05F6EC8-3C5F-4D01-8F7C-C8AE09CCDB9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84625" y="0"/>
            <a:ext cx="304958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90" tIns="46946" rIns="93890" bIns="469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2DAF8E9E-B40C-4004-BEB3-D5B1A4992EE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9488" y="763588"/>
            <a:ext cx="5078412" cy="38084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AFF63F5-88A2-4C37-A21E-0177C2F1A5E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827588"/>
            <a:ext cx="5157787" cy="457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90" tIns="46946" rIns="93890" bIns="46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648F6728-2767-41DC-9B85-FEDFFC6760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56763"/>
            <a:ext cx="304958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90" tIns="46946" rIns="93890" bIns="4694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40CB1BA6-0704-4B4D-84C1-6F9C36749F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4625" y="9656763"/>
            <a:ext cx="304958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90" tIns="46946" rIns="93890" bIns="469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A07DF64-AF32-4A94-B2FD-0DABE52446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B9CF0A68-4AD6-445F-BAC6-16AC9F4050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9CB208CA-8A83-4BA2-AAFF-95FF031747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7DF64-AF32-4A94-B2FD-0DABE5244607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9524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スライド イメージ プレースホルダー 1">
            <a:extLst>
              <a:ext uri="{FF2B5EF4-FFF2-40B4-BE49-F238E27FC236}">
                <a16:creationId xmlns:a16="http://schemas.microsoft.com/office/drawing/2014/main" id="{9A5AEE89-06D4-43A1-967D-3122E356CA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ノート プレースホルダー 2">
            <a:extLst>
              <a:ext uri="{FF2B5EF4-FFF2-40B4-BE49-F238E27FC236}">
                <a16:creationId xmlns:a16="http://schemas.microsoft.com/office/drawing/2014/main" id="{429ECA98-AAB4-4C7E-831C-C7CE8D9FA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20" name="スライド番号プレースホルダー 3">
            <a:extLst>
              <a:ext uri="{FF2B5EF4-FFF2-40B4-BE49-F238E27FC236}">
                <a16:creationId xmlns:a16="http://schemas.microsoft.com/office/drawing/2014/main" id="{AAC42100-45DC-4122-9F90-283E9BF9EF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9775" indent="-284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9825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95438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1050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082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654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26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798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A29896D-CE4E-4D92-86A3-9FDEC7013FD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スライド イメージ プレースホルダー 1">
            <a:extLst>
              <a:ext uri="{FF2B5EF4-FFF2-40B4-BE49-F238E27FC236}">
                <a16:creationId xmlns:a16="http://schemas.microsoft.com/office/drawing/2014/main" id="{834D429D-1BD9-416C-9F10-B97DE130FA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ノート プレースホルダー 2">
            <a:extLst>
              <a:ext uri="{FF2B5EF4-FFF2-40B4-BE49-F238E27FC236}">
                <a16:creationId xmlns:a16="http://schemas.microsoft.com/office/drawing/2014/main" id="{D057BBBD-254C-437E-BF45-C3D4723C4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068" name="スライド番号プレースホルダー 3">
            <a:extLst>
              <a:ext uri="{FF2B5EF4-FFF2-40B4-BE49-F238E27FC236}">
                <a16:creationId xmlns:a16="http://schemas.microsoft.com/office/drawing/2014/main" id="{6A9F8762-B3DB-4A2A-9625-FBA9538793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9775" indent="-284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9825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95438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1050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082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654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26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798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A28B8BB-F80B-49B2-BF37-272EFBF4539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ー 1">
            <a:extLst>
              <a:ext uri="{FF2B5EF4-FFF2-40B4-BE49-F238E27FC236}">
                <a16:creationId xmlns:a16="http://schemas.microsoft.com/office/drawing/2014/main" id="{A364D3AD-FF0A-4FD0-9EF5-123FEB4B59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ノート プレースホルダー 2">
            <a:extLst>
              <a:ext uri="{FF2B5EF4-FFF2-40B4-BE49-F238E27FC236}">
                <a16:creationId xmlns:a16="http://schemas.microsoft.com/office/drawing/2014/main" id="{CEA5C9FF-59F6-4456-8BD9-221531A03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16" name="スライド番号プレースホルダー 3">
            <a:extLst>
              <a:ext uri="{FF2B5EF4-FFF2-40B4-BE49-F238E27FC236}">
                <a16:creationId xmlns:a16="http://schemas.microsoft.com/office/drawing/2014/main" id="{C7601367-7FF6-4434-84CB-0A391810A8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9775" indent="-284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9825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95438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1050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082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654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26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798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FCF985C-E90B-41FC-899F-E03DA26A597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8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スライド イメージ プレースホルダー 1">
            <a:extLst>
              <a:ext uri="{FF2B5EF4-FFF2-40B4-BE49-F238E27FC236}">
                <a16:creationId xmlns:a16="http://schemas.microsoft.com/office/drawing/2014/main" id="{C246059F-F34E-4C86-8944-98B6369749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ノート プレースホルダー 2">
            <a:extLst>
              <a:ext uri="{FF2B5EF4-FFF2-40B4-BE49-F238E27FC236}">
                <a16:creationId xmlns:a16="http://schemas.microsoft.com/office/drawing/2014/main" id="{23844ED9-6348-498B-8B76-350F36980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64" name="スライド番号プレースホルダー 3">
            <a:extLst>
              <a:ext uri="{FF2B5EF4-FFF2-40B4-BE49-F238E27FC236}">
                <a16:creationId xmlns:a16="http://schemas.microsoft.com/office/drawing/2014/main" id="{B2CD3120-A4EA-4279-9245-9D5E99D280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9775" indent="-284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9825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95438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1050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082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654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26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798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2D33547-87EF-4827-8A76-E2D9474EE61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9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スライド イメージ プレースホルダー 1">
            <a:extLst>
              <a:ext uri="{FF2B5EF4-FFF2-40B4-BE49-F238E27FC236}">
                <a16:creationId xmlns:a16="http://schemas.microsoft.com/office/drawing/2014/main" id="{D9FC895F-B70E-487D-8204-23ED9CD3CC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ノート プレースホルダー 2">
            <a:extLst>
              <a:ext uri="{FF2B5EF4-FFF2-40B4-BE49-F238E27FC236}">
                <a16:creationId xmlns:a16="http://schemas.microsoft.com/office/drawing/2014/main" id="{41BBA602-89E0-4A17-8354-99BA286D8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12" name="スライド番号プレースホルダー 3">
            <a:extLst>
              <a:ext uri="{FF2B5EF4-FFF2-40B4-BE49-F238E27FC236}">
                <a16:creationId xmlns:a16="http://schemas.microsoft.com/office/drawing/2014/main" id="{B4B21D01-7929-40E0-9149-ABC65894EA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9775" indent="-284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9825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95438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1050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082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654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26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798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6DB019B-C939-4346-BB70-2D3A1B14897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10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スライド イメージ プレースホルダー 1">
            <a:extLst>
              <a:ext uri="{FF2B5EF4-FFF2-40B4-BE49-F238E27FC236}">
                <a16:creationId xmlns:a16="http://schemas.microsoft.com/office/drawing/2014/main" id="{532D4D8A-82C7-4206-A347-C577750890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ノート プレースホルダー 2">
            <a:extLst>
              <a:ext uri="{FF2B5EF4-FFF2-40B4-BE49-F238E27FC236}">
                <a16:creationId xmlns:a16="http://schemas.microsoft.com/office/drawing/2014/main" id="{F32B1FFF-9867-4128-B521-1C0FCE84E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260" name="スライド番号プレースホルダー 3">
            <a:extLst>
              <a:ext uri="{FF2B5EF4-FFF2-40B4-BE49-F238E27FC236}">
                <a16:creationId xmlns:a16="http://schemas.microsoft.com/office/drawing/2014/main" id="{6BDAD26F-ADC9-42EF-AB98-8776C3868F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9775" indent="-284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9825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95438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1050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082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654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26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798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C88FCDD-30F1-44F8-974E-D9EADFFB85E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11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スライド イメージ プレースホルダー 1">
            <a:extLst>
              <a:ext uri="{FF2B5EF4-FFF2-40B4-BE49-F238E27FC236}">
                <a16:creationId xmlns:a16="http://schemas.microsoft.com/office/drawing/2014/main" id="{8F0A9F1C-8F46-4C7F-8F56-0205F05AF0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ノート プレースホルダー 2">
            <a:extLst>
              <a:ext uri="{FF2B5EF4-FFF2-40B4-BE49-F238E27FC236}">
                <a16:creationId xmlns:a16="http://schemas.microsoft.com/office/drawing/2014/main" id="{18DEEFD3-35F4-4244-A6E0-4E23CC41C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98308" name="スライド番号プレースホルダー 3">
            <a:extLst>
              <a:ext uri="{FF2B5EF4-FFF2-40B4-BE49-F238E27FC236}">
                <a16:creationId xmlns:a16="http://schemas.microsoft.com/office/drawing/2014/main" id="{3D4F3FF4-3831-47D1-9B11-709B95FD82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9775" indent="-284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9825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95438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1050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082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654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26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79850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9AEFC89-2EE2-4B88-B0CE-AA9927AB52D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12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E08348-0771-4232-ABE8-DC106E10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02CD7-BD8D-47B3-9C9A-BBD4C18A8400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811EFE-4432-4C60-A68C-0D0A25FF9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0DA30B-8513-448D-B367-A305945F8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112D2-F76E-4154-89A2-0C98A2CDE34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763085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3E07D9-6DDA-4C6B-A865-5C58B409A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A44AC-3535-437F-ACB4-DBB916F7666A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AFF29E-8B2B-4882-8263-D157A6B42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1D4477-BF0D-4A9E-BB3F-19480A509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90E22-7E67-4268-ACB9-EE92F788DE3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62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FF0A1C-4BC1-4962-9218-96B267E9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DF1D9-897A-4C40-A549-709B162EE79D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31A2A8-3589-4B43-A190-2ECDCC746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415ACA-12E4-416B-87CF-DA71274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3850-83F8-4577-9D1A-CDA5F15BB69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3295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905000"/>
            <a:ext cx="8229600" cy="4114800"/>
          </a:xfrm>
        </p:spPr>
        <p:txBody>
          <a:bodyPr rtlCol="0">
            <a:normAutofit/>
          </a:bodyPr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8A4304-B172-4635-AF07-202D3B5C7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70BB2-EE96-453C-AB57-7FAFF3A64C69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D33287-ED17-4BCD-BFBD-35926086B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CE8A87-5398-4163-8E14-48AE479CE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9546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B1A54-FD02-4EFD-91C0-1FD39EB9A23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4440956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A7FF6E3-4D8F-49FC-943C-EAE3C396B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E8F2FA03-2F3F-4810-9E15-649EE3DADBAA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2DB561C-4D60-4B25-B126-63987EA6E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B184013-76F0-4E9D-B6DB-6EB5406F7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3676D-FF2A-4449-9339-6C56E3540A3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2437492"/>
      </p:ext>
    </p:extLst>
  </p:cSld>
  <p:clrMapOvr>
    <a:masterClrMapping/>
  </p:clrMapOvr>
  <p:transition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3A56F17-A691-4637-9700-50A0D6489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A3B51B37-F35C-4519-81F6-95420B64E9E1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F9D3F7B-A1DD-46E4-8D06-5799B2079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3193A98-6A67-459B-AF4B-00E75EF1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2D5E6-AE97-44D5-9E10-264B1A55F3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2577558"/>
      </p:ext>
    </p:extLst>
  </p:cSld>
  <p:clrMapOvr>
    <a:masterClrMapping/>
  </p:clrMapOvr>
  <p:transition>
    <p:cu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C09B326-115C-40F7-95DC-65826E61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725CD674-DFFA-4618-96B7-F6995E4DC477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553A468-DF9E-41EC-BE57-C629EDD8E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81F600E-4252-4F10-B317-558FA32D8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A2622-E6BF-44FE-9F9C-CC28E8635AE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3812834"/>
      </p:ext>
    </p:extLst>
  </p:cSld>
  <p:clrMapOvr>
    <a:masterClrMapping/>
  </p:clrMapOvr>
  <p:transition>
    <p:cu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E9FEBAAE-3A7B-4C55-9B45-53FF5FEA0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EBD52561-0087-4102-96B9-80CBBC689ED9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0C8937FF-021A-4160-AF3E-668E5151F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85798E92-FC87-442B-B3D4-86E1614F9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37E4A-BCCB-4A14-BB81-4097EC80082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9095586"/>
      </p:ext>
    </p:extLst>
  </p:cSld>
  <p:clrMapOvr>
    <a:masterClrMapping/>
  </p:clrMapOvr>
  <p:transition>
    <p:cu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4800AC62-23A8-4E61-ABA5-61355570C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8EB44B0F-AC12-481D-B58B-C58D85F1DCCD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409E99F4-A19C-4AF9-A585-A9C5BF7E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91C1B895-AE83-4367-887C-146FD6D4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D7B9F-31EF-452A-8F9D-33DF739C533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6891438"/>
      </p:ext>
    </p:extLst>
  </p:cSld>
  <p:clrMapOvr>
    <a:masterClrMapping/>
  </p:clrMapOvr>
  <p:transition>
    <p:cu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649618F8-4D41-4827-8713-27CB1936A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72CF1DED-C7F1-4E51-9A52-D1E58C00AFAE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FE862D43-C3B2-409F-87EE-D8E515ABD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38233FC3-97A3-4131-9B1A-4EED09B16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5B613-E2C8-4506-B8B0-EDE602E5E27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3704084"/>
      </p:ext>
    </p:extLst>
  </p:cSld>
  <p:clrMapOvr>
    <a:masterClrMapping/>
  </p:clrMapOvr>
  <p:transition>
    <p:cu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4118DA8F-827A-4806-A3CF-40A736EF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A1A8633E-77E2-422E-8C56-1EEFA90D145A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563C392D-10E7-4700-BD87-D10B684BC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44672149-BBDF-40E8-8C15-935082F49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16664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660D2-D744-4154-BFCE-7E0D26C9380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2665979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0C50A9-7F0B-46A9-A9AF-DF3E67A80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A4EDB-EED5-4FFB-A3CC-5E86217A908A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A15168-EB19-4D34-9501-95612CCB8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FDD42B-DB9C-4FFD-A887-E848C3874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5AB31-0651-4EC0-B14B-8F7E171CDCC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0797161"/>
      </p:ext>
    </p:extLst>
  </p:cSld>
  <p:clrMapOvr>
    <a:masterClrMapping/>
  </p:clrMapOvr>
  <p:transition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600A9283-FD11-4D19-8688-BFFC6D15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F8577BF1-9B4B-480F-9B71-489D3E4E0487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46D0C072-9514-45B0-9F85-CE4BA7E18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16F7612B-848B-4C62-8782-A9FD736F5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DC453-06FE-47F4-8545-D2A918C093F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2014186"/>
      </p:ext>
    </p:extLst>
  </p:cSld>
  <p:clrMapOvr>
    <a:masterClrMapping/>
  </p:clrMapOvr>
  <p:transition>
    <p:cut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ED16B691-30FE-46A9-87BE-ACC1FB2C4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B80233EC-5AA6-4A5D-92DC-A6EAB0699C20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059BEFD6-C980-4D80-B5D9-2F22EDF41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B116890B-FA7D-4FF1-9DDD-30637A2C5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CD750-6DBE-4BB5-B351-FB91DD5AB96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5500222"/>
      </p:ext>
    </p:extLst>
  </p:cSld>
  <p:clrMapOvr>
    <a:masterClrMapping/>
  </p:clrMapOvr>
  <p:transition>
    <p:cut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15B512E-91F0-4552-9A34-62527832B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303C5587-5B05-4C1E-8ED9-05ECC1F853DF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9CEB1F0-50B5-48F9-8FB9-577C75E95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1B46B0B-6ECF-4309-9D74-317F11FC9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6314A-5D35-4EEB-B0EB-CB2358D4352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9659924"/>
      </p:ext>
    </p:extLst>
  </p:cSld>
  <p:clrMapOvr>
    <a:masterClrMapping/>
  </p:clrMapOvr>
  <p:transition>
    <p:cut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EFE01E2-443A-4D35-8514-7942FE6BB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E11D1AAC-3D38-4869-80B6-4028CF3B4090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E90B023-F25D-4C25-A411-324C09FF3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02F7364-B66D-4CBB-9E26-CD2DE305D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853D6-E9B4-491E-85B9-7387532EBC9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1744733"/>
      </p:ext>
    </p:extLst>
  </p:cSld>
  <p:clrMapOvr>
    <a:masterClrMapping/>
  </p:clrMapOvr>
  <p:transition>
    <p:cut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CD0649A-5CAC-4BE5-914A-AA9949CEC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38B44483-B35B-4B1B-996F-30784C58B621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7E6BF91-0863-4074-B099-C97B38E81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7AD56B3-008E-4FC7-AC2F-6F3AA2B40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7054F-8219-481A-A467-8B27DC216CC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8096156"/>
      </p:ext>
    </p:extLst>
  </p:cSld>
  <p:clrMapOvr>
    <a:masterClrMapping/>
  </p:clrMapOvr>
  <p:transition>
    <p:cut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50786DF-111F-4962-AB9D-8C2B698F2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F3AE58BE-9D3B-4050-8298-95EB0B987A07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9289D33-5891-4032-A0EE-3B9C2EB21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568533E-FCEE-4C29-AB9E-ACB278B4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E83F-2C14-496A-BD74-55FE6FA53B2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1143112"/>
      </p:ext>
    </p:extLst>
  </p:cSld>
  <p:clrMapOvr>
    <a:masterClrMapping/>
  </p:clrMapOvr>
  <p:transition>
    <p:cut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DE629B8-DC3C-421D-9CEE-20E8E7875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F7AFACB5-C3FE-4F54-9B46-F6E42698B0B9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AC3DF5-279E-492D-8B73-1ED48C7C2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3AD0A48-BA4E-4A65-AF0A-A5BBF6F62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4806A-0E7A-4F40-8609-14C6768AF14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8712324"/>
      </p:ext>
    </p:extLst>
  </p:cSld>
  <p:clrMapOvr>
    <a:masterClrMapping/>
  </p:clrMapOvr>
  <p:transition>
    <p:cut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B7214560-EF9C-4EEB-BED5-7980F536D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97D06DC8-DDC7-4C2E-8F2A-D0080D716256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71D9FC4D-40BA-4DDD-BE8B-981CE5A5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D9FEDCAE-0A2C-4CD5-9748-E556B5451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1566B-FF58-410C-8C77-D64FB1DDE43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1160512"/>
      </p:ext>
    </p:extLst>
  </p:cSld>
  <p:clrMapOvr>
    <a:masterClrMapping/>
  </p:clrMapOvr>
  <p:transition>
    <p:cut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7D721FD5-E0C6-4E50-9CAE-DBBDB0FA7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2AE3BE6C-D74A-456E-81C5-5422435D785F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55E8E498-FF8C-43B3-8829-DBB77ACCB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1BB9CA36-A11F-4813-990D-D6926561E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F78DF-4C1A-4400-B13A-736167D06A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9855142"/>
      </p:ext>
    </p:extLst>
  </p:cSld>
  <p:clrMapOvr>
    <a:masterClrMapping/>
  </p:clrMapOvr>
  <p:transition>
    <p:cut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D6F3507F-3A0F-4953-BE1E-7510C79C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7E9D5F4D-E772-4E23-B172-387B1FAD03E3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3BF02B72-0A72-47D2-8A2B-98A73261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DBBB8062-A14B-46CD-B7CC-E11C4270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830CD-C6CE-4DC0-9B9D-AEE8BAED550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7679598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C2E17D-8594-4564-ACAF-69FC2830F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80079-2103-4199-8231-84009BF0293A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AC21B5-559E-4E3B-AE99-B0ED62EFB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67DBB2-4B4A-4018-8A60-46ADD299E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2D1E4-E2C4-41EF-A6DC-25EFE4745C8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3928031"/>
      </p:ext>
    </p:extLst>
  </p:cSld>
  <p:clrMapOvr>
    <a:masterClrMapping/>
  </p:clrMapOvr>
  <p:transition>
    <p:zo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B71454E1-D4ED-4854-8010-91E96058E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CD4CF807-C0AA-4749-93AE-8EDF49A1DDB0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B91AA4CC-656B-4C91-9EB9-B854F45FC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AC7504A3-6749-4614-8819-EBDFC7E4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30312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2ADAD-751A-46DD-A4D2-DE2DCE68792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5239218"/>
      </p:ext>
    </p:extLst>
  </p:cSld>
  <p:clrMapOvr>
    <a:masterClrMapping/>
  </p:clrMapOvr>
  <p:transition>
    <p:cut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FFE90830-BF9A-4B2A-9366-4B4228554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A2A9A4BC-324C-4FA5-85DB-E37E0B88D644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B318069C-3182-47EF-A986-2906FB8C1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4209EB5E-EFEA-4432-A2FC-9BF7A2E3F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749B9-1EDF-4E51-8789-E4A911827B8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8616990"/>
      </p:ext>
    </p:extLst>
  </p:cSld>
  <p:clrMapOvr>
    <a:masterClrMapping/>
  </p:clrMapOvr>
  <p:transition>
    <p:cut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6B11A797-13D5-4D90-8446-4B3F15975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2C19DEB0-E0B7-4D24-B1EB-5FEC6E9D6D2D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43F44259-8CD2-4AB5-82EF-AAA1DE1E3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1B11FE3-2CA4-4709-B491-9FD39FCFD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44800-335A-4028-A7DF-F71BE7844D6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0122176"/>
      </p:ext>
    </p:extLst>
  </p:cSld>
  <p:clrMapOvr>
    <a:masterClrMapping/>
  </p:clrMapOvr>
  <p:transition>
    <p:cut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0EFC978-F255-4C9D-BE86-8CD21832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26E3425C-EA73-4C0D-8E97-D0C221C86C6C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E360C44-7464-4D0B-BB30-18B713A15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9AA0E14-25DD-4B02-A588-5AEC67591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3AA76-C7FB-400C-AB84-DB5845029E6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7277643"/>
      </p:ext>
    </p:extLst>
  </p:cSld>
  <p:clrMapOvr>
    <a:masterClrMapping/>
  </p:clrMapOvr>
  <p:transition>
    <p:cut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25FA414-CA35-4A84-93FF-0139B2D0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8D444F82-417D-4159-BDC8-18D465A38CB4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1191B25-4AA9-4F59-A8A2-68607EDFA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57031AE-1BDA-4EC7-B375-8BC10785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F5B5C-49C7-4A2B-AD93-D8D8A643A75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9824491"/>
      </p:ext>
    </p:extLst>
  </p:cSld>
  <p:clrMapOvr>
    <a:masterClrMapping/>
  </p:clrMapOvr>
  <p:transition>
    <p:cut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9FF11CF-408C-407F-B396-685B36215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F9ED6CB5-FF43-4764-BD87-5796F35D45FC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1D3BFE0-5C7B-4326-B25B-51D65AB1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79C416B-82AE-43E3-83CA-DF22398B4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2420B-AFE9-408A-A491-899089EDFEA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0254662"/>
      </p:ext>
    </p:extLst>
  </p:cSld>
  <p:clrMapOvr>
    <a:masterClrMapping/>
  </p:clrMapOvr>
  <p:transition>
    <p:cut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E92B249-48D5-4A21-B3AD-BA351143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887EBA28-F64E-4D78-BBFE-DC1D86B812B5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1E73EF7-4465-4EDF-A672-A3D283BD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8B2CF7D-B9FE-4C02-8901-F8930027D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F6FDD-F464-4A23-BA6E-C05DA4E8AA2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539767"/>
      </p:ext>
    </p:extLst>
  </p:cSld>
  <p:clrMapOvr>
    <a:masterClrMapping/>
  </p:clrMapOvr>
  <p:transition>
    <p:cut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566F4D4-D2A9-4E4B-B356-1C4576611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E2392282-D86F-4176-9470-CBB04200DEDE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039316E-D593-4E17-80E3-8514A511C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8F17FB7-1E87-4643-A832-7D49209B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A6FEC-ED03-4768-BF34-F060F2D934F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845867"/>
      </p:ext>
    </p:extLst>
  </p:cSld>
  <p:clrMapOvr>
    <a:masterClrMapping/>
  </p:clrMapOvr>
  <p:transition>
    <p:cut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B383102F-1C1C-46A4-9475-8D0291E28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15752A93-E6C8-4869-A870-92E23383E8AF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A8CAC41E-BC74-4951-B5A7-2006074F5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E2B568BC-8A86-419F-BA48-79BC84540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0988D-4727-48F4-8A62-9588649B3CE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9060928"/>
      </p:ext>
    </p:extLst>
  </p:cSld>
  <p:clrMapOvr>
    <a:masterClrMapping/>
  </p:clrMapOvr>
  <p:transition>
    <p:cut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07921752-B8F9-40D6-80F8-FDBF9CBD9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C076C05C-722D-4D24-B45C-98104E307F21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F67FB028-8217-4DF1-BB2D-7800D92BE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A272D2FE-7B40-4172-BB8D-91B66FA8E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79A49-021A-48FB-80A6-F93472AC671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3686185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F2A7D66-EC2B-4E73-9988-A4D2FACD5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D0862-9E7A-4A6F-AE2C-992A20BDCC7B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F51DEE9-618F-4E22-BBEB-83DFE96E1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EA8F94B-0E28-42F3-9ADB-AC230623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EE5A4-0223-4237-80F7-7D062367BEE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8971849"/>
      </p:ext>
    </p:extLst>
  </p:cSld>
  <p:clrMapOvr>
    <a:masterClrMapping/>
  </p:clrMapOvr>
  <p:transition>
    <p:zoom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40211434-F0AC-421A-BA27-071B496BB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067A665E-D9C4-4E90-B17F-515197D8E6FF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DFB67970-8EDC-4B49-8138-37DC7B512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063C2779-7B13-45BD-8430-568ABCDB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74251-13DE-459E-A135-E94707C284E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873284"/>
      </p:ext>
    </p:extLst>
  </p:cSld>
  <p:clrMapOvr>
    <a:masterClrMapping/>
  </p:clrMapOvr>
  <p:transition>
    <p:cut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D18CCBB9-FF5D-4067-8599-F7B01B44E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A1D21B35-50A5-4B31-80CB-BAF7FCC72AA9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1F9FA212-5107-4476-A998-C5EF76175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F5A65FB9-351B-48BD-A738-743B50B0D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38912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4D96D-8B16-4313-9336-391A846E199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9659045"/>
      </p:ext>
    </p:extLst>
  </p:cSld>
  <p:clrMapOvr>
    <a:masterClrMapping/>
  </p:clrMapOvr>
  <p:transition>
    <p:cut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75BABD38-920A-490B-9A57-F81E83E4B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62C807F7-82F5-456C-9E61-1D5EB964524D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8B791A38-117B-4FCE-93E5-ADE747B34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8B88C45-28AB-4E39-95B1-6B28B9E84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F2078-FF51-47B2-9C6F-56878CCF87D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249603"/>
      </p:ext>
    </p:extLst>
  </p:cSld>
  <p:clrMapOvr>
    <a:masterClrMapping/>
  </p:clrMapOvr>
  <p:transition>
    <p:cut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97F3F964-1849-43F0-9CDE-385859174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3B13D7B7-B222-47B7-ACF1-B32D1D243D9F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FC05BCB4-EE48-4D41-B9DE-4A2D041E3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F8A83965-C571-436E-AD0D-96094ABD1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95852-D817-49FA-9430-8553520A5C5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5578213"/>
      </p:ext>
    </p:extLst>
  </p:cSld>
  <p:clrMapOvr>
    <a:masterClrMapping/>
  </p:clrMapOvr>
  <p:transition>
    <p:cut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1A216A5-DA5A-482A-81FA-4AE8FFA0F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BA11C9FA-0D3C-43D2-8B27-15BEB703C78D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B903993-3692-448F-AB59-D0116D07C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E2F5128-B0A8-49E4-B800-EB23AB82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E7256-5CA6-44EF-AAC1-1B7471AFC4B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4390018"/>
      </p:ext>
    </p:extLst>
  </p:cSld>
  <p:clrMapOvr>
    <a:masterClrMapping/>
  </p:clrMapOvr>
  <p:transition>
    <p:cut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E40483A-9A9A-4155-A1B8-E6E68E494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311CCB09-B2F0-4686-A79F-211A4D21EA40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69940F3-648E-4D57-9C20-94957E0C9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E7C5549-5414-44E6-9D63-99AD2432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C57E3-60A4-4812-8653-CBB01323F37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0850891"/>
      </p:ext>
    </p:extLst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AE378772-BEFD-4441-9019-5EB1F82E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BDA03-5431-4B94-8C7E-2D96EE24CCAC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8B6D788-67C9-4B16-98BF-F337E16DA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979A396-2781-47E8-8D6D-67FB3D8BF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5F5A5-FD04-4B18-90FB-DA347EB5B82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1640417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B655D282-E762-4FC8-9218-0456C9C57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D6EC1-F9E4-4DED-978B-6F74F8B0FFAB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01542F6-7C29-4D0C-85E5-2906A719B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B1B30040-82CE-4DB9-A91E-410F94207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B47A4-EBC8-4CAA-9C67-6FBED45C161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228572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D8C5F4-ACC3-4ECA-8B74-11FF1E59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1FE7D3-E7C2-43E2-A897-8D2759AB7D79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2F50AB-7C32-413D-8BDA-3DE0B3107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5C50B0-9D68-4485-8144-B986C4E1F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61706258-8C45-4D03-B464-E63645FD489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3578101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E05FA33-51B2-4CD2-9372-C5449F7C8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E2277-5252-409C-B7A3-A0F504DA89A8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3C6E60C-FF85-4CCE-8B3C-4C178351C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08088E9-1C17-47C6-9325-6F598C1FC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4F0B2-A215-402C-9E8A-99898C397C2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787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2E247AC-7A0D-447C-ABFD-F3EC8E43F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98F7D-7C02-4BBD-98F7-0F71162C00EB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4B62B9A-FBED-4060-BED4-FA8D04EBA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45D572C-34FA-4E12-9F35-63B15B1E5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3BF43-E475-4A10-ABD6-7F8C97D1105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8263248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FEA69031-EF00-4CCB-A977-6F8526D9FD8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11D9556B-BC6E-4267-A02F-27A170ED5E8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FC7B34-F647-421C-9291-4D34EC3E34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6DDFD88A-162A-4B61-9AD2-028A54B7F77D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A223BF-8A2D-4B2D-B1BE-1F34F434E5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BAE410-CE13-49E9-AD8B-3951CCE8D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1706258-8C45-4D03-B464-E63645FD489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426" r:id="rId1"/>
    <p:sldLayoutId id="2147490427" r:id="rId2"/>
    <p:sldLayoutId id="2147490428" r:id="rId3"/>
    <p:sldLayoutId id="2147490429" r:id="rId4"/>
    <p:sldLayoutId id="2147490430" r:id="rId5"/>
    <p:sldLayoutId id="2147490431" r:id="rId6"/>
    <p:sldLayoutId id="2147490432" r:id="rId7"/>
    <p:sldLayoutId id="2147490433" r:id="rId8"/>
    <p:sldLayoutId id="2147490434" r:id="rId9"/>
    <p:sldLayoutId id="2147490435" r:id="rId10"/>
    <p:sldLayoutId id="2147490436" r:id="rId11"/>
    <p:sldLayoutId id="2147490437" r:id="rId12"/>
  </p:sldLayoutIdLst>
  <p:transition>
    <p:zo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>
            <a:extLst>
              <a:ext uri="{FF2B5EF4-FFF2-40B4-BE49-F238E27FC236}">
                <a16:creationId xmlns:a16="http://schemas.microsoft.com/office/drawing/2014/main" id="{79372767-F3EC-4F04-ADFE-36EF200A8B0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1" name="テキスト プレースホルダ 2">
            <a:extLst>
              <a:ext uri="{FF2B5EF4-FFF2-40B4-BE49-F238E27FC236}">
                <a16:creationId xmlns:a16="http://schemas.microsoft.com/office/drawing/2014/main" id="{0AB4A1A2-8AB5-41D0-AF95-ACADC1BCB0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08C3D92-4500-4EEB-8A6E-F472268945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D6AB4243-ACDE-4073-A813-A308B3392D2B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45CE228-55E3-4FC8-BACE-7761F059E0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8755DCA-DEC0-4D4F-AF94-B00124167A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4279DA-58F5-4ADA-89E8-E7181FDF486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438" r:id="rId1"/>
    <p:sldLayoutId id="2147490439" r:id="rId2"/>
    <p:sldLayoutId id="2147490440" r:id="rId3"/>
    <p:sldLayoutId id="2147490441" r:id="rId4"/>
    <p:sldLayoutId id="2147490442" r:id="rId5"/>
    <p:sldLayoutId id="2147490443" r:id="rId6"/>
    <p:sldLayoutId id="2147490444" r:id="rId7"/>
    <p:sldLayoutId id="2147490445" r:id="rId8"/>
    <p:sldLayoutId id="2147490446" r:id="rId9"/>
    <p:sldLayoutId id="2147490447" r:id="rId10"/>
    <p:sldLayoutId id="2147490448" r:id="rId11"/>
  </p:sldLayoutIdLst>
  <p:transition>
    <p:cut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>
            <a:extLst>
              <a:ext uri="{FF2B5EF4-FFF2-40B4-BE49-F238E27FC236}">
                <a16:creationId xmlns:a16="http://schemas.microsoft.com/office/drawing/2014/main" id="{F9088BE9-AD50-4695-A832-48038CE575A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テキスト プレースホルダ 2">
            <a:extLst>
              <a:ext uri="{FF2B5EF4-FFF2-40B4-BE49-F238E27FC236}">
                <a16:creationId xmlns:a16="http://schemas.microsoft.com/office/drawing/2014/main" id="{715DEB8D-AB7C-4B27-B3AF-1980F2DC26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792B42C-2B8F-43E4-834D-FB3B3AA7B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7123371D-168C-4AA9-A83D-72BD0201C75E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B03ED7A-EF71-4D56-B91F-BD6E3CBAB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8269F66-D6F0-431A-AB96-2D0DF54B6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E87C53B-317A-4A94-83F4-5BC9F712616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449" r:id="rId1"/>
    <p:sldLayoutId id="2147490450" r:id="rId2"/>
    <p:sldLayoutId id="2147490451" r:id="rId3"/>
    <p:sldLayoutId id="2147490452" r:id="rId4"/>
    <p:sldLayoutId id="2147490453" r:id="rId5"/>
    <p:sldLayoutId id="2147490454" r:id="rId6"/>
    <p:sldLayoutId id="2147490455" r:id="rId7"/>
    <p:sldLayoutId id="2147490456" r:id="rId8"/>
    <p:sldLayoutId id="2147490457" r:id="rId9"/>
    <p:sldLayoutId id="2147490458" r:id="rId10"/>
    <p:sldLayoutId id="2147490459" r:id="rId11"/>
  </p:sldLayoutIdLst>
  <p:transition>
    <p:cut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プレースホルダ 1">
            <a:extLst>
              <a:ext uri="{FF2B5EF4-FFF2-40B4-BE49-F238E27FC236}">
                <a16:creationId xmlns:a16="http://schemas.microsoft.com/office/drawing/2014/main" id="{42D27948-653C-4007-BA33-8AA5027710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6147" name="テキスト プレースホルダ 2">
            <a:extLst>
              <a:ext uri="{FF2B5EF4-FFF2-40B4-BE49-F238E27FC236}">
                <a16:creationId xmlns:a16="http://schemas.microsoft.com/office/drawing/2014/main" id="{9665870C-5AF5-4DAD-B0BB-F16DDD1BB3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4FE7505-AEAF-4A8B-ABE4-A9FC2A5244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87BC87FA-EA0F-4335-8B77-5AA2E9ECF247}" type="datetime1">
              <a:rPr lang="ja-JP" altLang="en-US" smtClean="0"/>
              <a:t>2023/3/24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FC76152-36B0-441C-9CA3-C6A1AEBF37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FBBDD65-DEAE-4964-A242-8260FA8C6E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870E97A-8993-40BC-8CCE-DEAE609FCF6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482" r:id="rId1"/>
    <p:sldLayoutId id="2147490483" r:id="rId2"/>
    <p:sldLayoutId id="2147490484" r:id="rId3"/>
    <p:sldLayoutId id="2147490485" r:id="rId4"/>
    <p:sldLayoutId id="2147490486" r:id="rId5"/>
    <p:sldLayoutId id="2147490487" r:id="rId6"/>
    <p:sldLayoutId id="2147490488" r:id="rId7"/>
    <p:sldLayoutId id="2147490489" r:id="rId8"/>
    <p:sldLayoutId id="2147490490" r:id="rId9"/>
    <p:sldLayoutId id="2147490491" r:id="rId10"/>
    <p:sldLayoutId id="2147490492" r:id="rId11"/>
  </p:sldLayoutIdLst>
  <p:transition>
    <p:cut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>
            <a:extLst>
              <a:ext uri="{FF2B5EF4-FFF2-40B4-BE49-F238E27FC236}">
                <a16:creationId xmlns:a16="http://schemas.microsoft.com/office/drawing/2014/main" id="{10B51C2A-D8B3-42A8-ACE3-54632EF32CC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91580" y="260648"/>
            <a:ext cx="7560840" cy="316835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400" dirty="0"/>
              <a:t>　　　　　　　　　　　　　　　　　　　　　　　　</a:t>
            </a:r>
            <a:br>
              <a:rPr lang="en-US" altLang="ja-JP" sz="1400" dirty="0"/>
            </a:br>
            <a:br>
              <a:rPr lang="en-US" altLang="ja-JP" sz="1400" dirty="0"/>
            </a:br>
            <a:br>
              <a:rPr lang="en-US" altLang="ja-JP" b="1" dirty="0"/>
            </a:br>
            <a:r>
              <a:rPr lang="ja-JP" altLang="en-US" sz="4000" b="1" dirty="0">
                <a:solidFill>
                  <a:srgbClr val="00B0F0"/>
                </a:solidFill>
              </a:rPr>
              <a:t>地方公務員の安全衛生について</a:t>
            </a:r>
            <a:br>
              <a:rPr lang="en-US" altLang="ja-JP" sz="4000" dirty="0">
                <a:solidFill>
                  <a:srgbClr val="00B0F0"/>
                </a:solidFill>
              </a:rPr>
            </a:br>
            <a:r>
              <a:rPr lang="ja-JP" altLang="en-US" sz="2700" dirty="0"/>
              <a:t>（公務災害</a:t>
            </a:r>
            <a:r>
              <a:rPr lang="en-US" altLang="ja-JP" sz="2700" dirty="0"/>
              <a:t>･</a:t>
            </a:r>
            <a:r>
              <a:rPr lang="ja-JP" altLang="en-US" sz="2700" dirty="0"/>
              <a:t>健康状況等の現況）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8AA9BE30-BFA7-49F7-A966-1C08210A49C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831975" y="5084762"/>
            <a:ext cx="7312025" cy="1080541"/>
          </a:xfrm>
        </p:spPr>
        <p:txBody>
          <a:bodyPr rtlCol="0">
            <a:normAutofit/>
            <a:scene3d>
              <a:camera prst="orthographicFront"/>
              <a:lightRig rig="sunrise" dir="t"/>
            </a:scene3d>
            <a:sp3d extrusionH="57150" prstMaterial="plastic">
              <a:bevelT w="38100" h="38100"/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2000" dirty="0"/>
              <a:t>一般財団法人 地方公務員安全衛生推進協会</a:t>
            </a:r>
            <a:endParaRPr lang="en-US" altLang="ja-JP" sz="2000" dirty="0"/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2000" dirty="0"/>
              <a:t>　　　　　　　　　　　　　　　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C669349-B9DA-4921-A208-4EF4B5D0D29A}"/>
              </a:ext>
            </a:extLst>
          </p:cNvPr>
          <p:cNvSpPr txBox="1"/>
          <p:nvPr/>
        </p:nvSpPr>
        <p:spPr>
          <a:xfrm>
            <a:off x="4860032" y="692697"/>
            <a:ext cx="3600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  <a:cs typeface="+mj-cs"/>
              </a:rPr>
              <a:t>公務災害防止対策セミナー市町村研修支援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56321A-6F7C-4F6E-ACA1-EEF317706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06258-8C45-4D03-B464-E63645FD4899}" type="slidenum">
              <a:rPr lang="ja-JP" altLang="en-US" smtClean="0"/>
              <a:pPr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  <p:transition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734C33E-E66F-44ED-9084-E25286AFC27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9144000" cy="936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主な疾病分類別長期病休率（</a:t>
            </a: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10</a:t>
            </a: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万人率）の推移</a:t>
            </a:r>
          </a:p>
        </p:txBody>
      </p:sp>
      <p:graphicFrame>
        <p:nvGraphicFramePr>
          <p:cNvPr id="3" name="グラフ 4">
            <a:extLst>
              <a:ext uri="{FF2B5EF4-FFF2-40B4-BE49-F238E27FC236}">
                <a16:creationId xmlns:a16="http://schemas.microsoft.com/office/drawing/2014/main" id="{A7695DA8-F3D8-4D12-90A1-D28064C00E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3577690"/>
              </p:ext>
            </p:extLst>
          </p:nvPr>
        </p:nvGraphicFramePr>
        <p:xfrm>
          <a:off x="107950" y="1484313"/>
          <a:ext cx="8856538" cy="50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角丸四角形吹き出し 1">
            <a:extLst>
              <a:ext uri="{FF2B5EF4-FFF2-40B4-BE49-F238E27FC236}">
                <a16:creationId xmlns:a16="http://schemas.microsoft.com/office/drawing/2014/main" id="{8515C821-DCE9-4815-8334-7A697891AEA7}"/>
              </a:ext>
            </a:extLst>
          </p:cNvPr>
          <p:cNvSpPr/>
          <p:nvPr/>
        </p:nvSpPr>
        <p:spPr>
          <a:xfrm>
            <a:off x="6590159" y="3068637"/>
            <a:ext cx="2060575" cy="720725"/>
          </a:xfrm>
          <a:prstGeom prst="wedgeRoundRectCallout">
            <a:avLst>
              <a:gd name="adj1" fmla="val 39156"/>
              <a:gd name="adj2" fmla="val -188815"/>
              <a:gd name="adj3" fmla="val 16667"/>
            </a:avLst>
          </a:prstGeom>
          <a:solidFill>
            <a:srgbClr val="FF0000"/>
          </a:solidFill>
          <a:ln w="476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en-US" altLang="ja-JP" sz="500" b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r>
              <a:rPr lang="en-US" altLang="ja-JP" sz="1400" b="1" dirty="0">
                <a:solidFill>
                  <a:schemeClr val="bg1"/>
                </a:solidFill>
              </a:rPr>
              <a:t>10</a:t>
            </a:r>
            <a:r>
              <a:rPr lang="ja-JP" altLang="en-US" sz="1400" b="1" dirty="0">
                <a:solidFill>
                  <a:schemeClr val="bg1"/>
                </a:solidFill>
              </a:rPr>
              <a:t>年前（</a:t>
            </a:r>
            <a:r>
              <a:rPr lang="en-US" altLang="ja-JP" sz="1400" b="1" dirty="0">
                <a:solidFill>
                  <a:schemeClr val="bg1"/>
                </a:solidFill>
              </a:rPr>
              <a:t>H23</a:t>
            </a:r>
            <a:r>
              <a:rPr lang="ja-JP" altLang="en-US" sz="1400" b="1" dirty="0">
                <a:solidFill>
                  <a:schemeClr val="bg1"/>
                </a:solidFill>
              </a:rPr>
              <a:t>）の約</a:t>
            </a:r>
            <a:r>
              <a:rPr lang="en-US" altLang="ja-JP" sz="1400" b="1" dirty="0">
                <a:solidFill>
                  <a:schemeClr val="bg1"/>
                </a:solidFill>
              </a:rPr>
              <a:t>1.6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r>
              <a:rPr lang="en-US" altLang="ja-JP" sz="1400" b="1" dirty="0">
                <a:solidFill>
                  <a:schemeClr val="bg1"/>
                </a:solidFill>
              </a:rPr>
              <a:t>15</a:t>
            </a:r>
            <a:r>
              <a:rPr lang="ja-JP" altLang="en-US" sz="1400" b="1" dirty="0">
                <a:solidFill>
                  <a:schemeClr val="bg1"/>
                </a:solidFill>
              </a:rPr>
              <a:t>年前（</a:t>
            </a:r>
            <a:r>
              <a:rPr lang="en-US" altLang="ja-JP" sz="1400" b="1" dirty="0">
                <a:solidFill>
                  <a:schemeClr val="bg1"/>
                </a:solidFill>
              </a:rPr>
              <a:t>H18</a:t>
            </a:r>
            <a:r>
              <a:rPr lang="ja-JP" altLang="en-US" sz="1400" b="1" dirty="0">
                <a:solidFill>
                  <a:schemeClr val="bg1"/>
                </a:solidFill>
              </a:rPr>
              <a:t>）の約</a:t>
            </a:r>
            <a:r>
              <a:rPr lang="en-US" altLang="ja-JP" sz="1400" b="1" dirty="0">
                <a:solidFill>
                  <a:schemeClr val="bg1"/>
                </a:solidFill>
              </a:rPr>
              <a:t>2.0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lang="ja-JP" altLang="en-US" sz="1050" b="1" dirty="0">
              <a:solidFill>
                <a:schemeClr val="bg1"/>
              </a:solidFill>
            </a:endParaRPr>
          </a:p>
        </p:txBody>
      </p:sp>
      <p:sp>
        <p:nvSpPr>
          <p:cNvPr id="93189" name="日付プレースホルダー 6">
            <a:extLst>
              <a:ext uri="{FF2B5EF4-FFF2-40B4-BE49-F238E27FC236}">
                <a16:creationId xmlns:a16="http://schemas.microsoft.com/office/drawing/2014/main" id="{B561543A-DB75-45D5-BF29-7888E071157D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2267"/>
            <a:ext cx="32146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1">
            <a:extLst>
              <a:ext uri="{FF2B5EF4-FFF2-40B4-BE49-F238E27FC236}">
                <a16:creationId xmlns:a16="http://schemas.microsoft.com/office/drawing/2014/main" id="{097A6777-FD7E-4B46-8622-F05CC77DC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76190"/>
            <a:ext cx="14401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Tahoma" panose="020B0604030504040204" pitchFamily="34" charset="0"/>
              </a:rPr>
              <a:t>単位：</a:t>
            </a:r>
            <a:r>
              <a:rPr lang="en-US" altLang="ja-JP" sz="1100" dirty="0">
                <a:latin typeface="Tahoma" panose="020B0604030504040204" pitchFamily="34" charset="0"/>
              </a:rPr>
              <a:t>10</a:t>
            </a:r>
            <a:r>
              <a:rPr lang="ja-JP" altLang="en-US" sz="1100" dirty="0">
                <a:latin typeface="Tahoma" panose="020B0604030504040204" pitchFamily="34" charset="0"/>
              </a:rPr>
              <a:t>万人率（人）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3AEC76D-3DCC-400D-952A-10917BD9E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2ADAD-751A-46DD-A4D2-DE2DCE687929}" type="slidenum">
              <a:rPr lang="ja-JP" altLang="en-US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34DC6997-0C38-45AE-A6DF-4371FFEB52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9144000" cy="936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長期病休者の疾病分類別構成比の推移</a:t>
            </a:r>
          </a:p>
        </p:txBody>
      </p:sp>
      <p:graphicFrame>
        <p:nvGraphicFramePr>
          <p:cNvPr id="2" name="グラフ 7">
            <a:extLst>
              <a:ext uri="{FF2B5EF4-FFF2-40B4-BE49-F238E27FC236}">
                <a16:creationId xmlns:a16="http://schemas.microsoft.com/office/drawing/2014/main" id="{7F0AB845-77B5-489B-A575-3352B5361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0022316"/>
              </p:ext>
            </p:extLst>
          </p:nvPr>
        </p:nvGraphicFramePr>
        <p:xfrm>
          <a:off x="119063" y="1484313"/>
          <a:ext cx="8905875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5236" name="日付プレースホルダー 6">
            <a:extLst>
              <a:ext uri="{FF2B5EF4-FFF2-40B4-BE49-F238E27FC236}">
                <a16:creationId xmlns:a16="http://schemas.microsoft.com/office/drawing/2014/main" id="{69799849-4D56-45EF-B635-59C4B849A125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7352"/>
            <a:ext cx="301607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8F26C2-89AC-40BD-A954-EECB830BC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2ADAD-751A-46DD-A4D2-DE2DCE687929}" type="slidenum">
              <a:rPr lang="ja-JP" altLang="en-US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A8FA3D1-057A-487B-810F-2EDE7F08D40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9144000" cy="936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在職死亡者（</a:t>
            </a: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10</a:t>
            </a: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万人率）の推移（主な原因別）</a:t>
            </a:r>
          </a:p>
        </p:txBody>
      </p:sp>
      <p:sp>
        <p:nvSpPr>
          <p:cNvPr id="97283" name="正方形/長方形 5">
            <a:extLst>
              <a:ext uri="{FF2B5EF4-FFF2-40B4-BE49-F238E27FC236}">
                <a16:creationId xmlns:a16="http://schemas.microsoft.com/office/drawing/2014/main" id="{DEFCEBD9-91E4-4B7C-B0E2-385075BA5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99458"/>
            <a:ext cx="139653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Tahoma" panose="020B0604030504040204" pitchFamily="34" charset="0"/>
              </a:rPr>
              <a:t>単位：</a:t>
            </a:r>
            <a:r>
              <a:rPr lang="en-US" altLang="ja-JP" sz="1100" dirty="0">
                <a:latin typeface="Tahoma" panose="020B0604030504040204" pitchFamily="34" charset="0"/>
              </a:rPr>
              <a:t>10</a:t>
            </a:r>
            <a:r>
              <a:rPr lang="ja-JP" altLang="en-US" sz="1100" dirty="0">
                <a:latin typeface="Tahoma" panose="020B0604030504040204" pitchFamily="34" charset="0"/>
              </a:rPr>
              <a:t>万人率（人）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EDC677-B663-4090-BCA7-D1F354311227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7352"/>
            <a:ext cx="301607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0C4CED1-3C3B-455F-BB89-6412FB98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4D96D-8B16-4313-9336-391A846E1996}" type="slidenum">
              <a:rPr lang="ja-JP" altLang="en-US" smtClean="0"/>
              <a:pPr>
                <a:defRPr/>
              </a:pPr>
              <a:t>12</a:t>
            </a:fld>
            <a:endParaRPr lang="en-US" altLang="ja-JP" dirty="0"/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D5C97230-A360-7FC7-5C97-2410E85523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2879346"/>
              </p:ext>
            </p:extLst>
          </p:nvPr>
        </p:nvGraphicFramePr>
        <p:xfrm>
          <a:off x="632520" y="1861067"/>
          <a:ext cx="7819653" cy="4088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5642EC01-7EE7-4933-89A4-8CA388945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14375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  <a:scene3d>
              <a:camera prst="orthographicFront"/>
              <a:lightRig rig="sunrise" dir="t"/>
            </a:scene3d>
            <a:sp3d extrusionH="57150" prstMaterial="plastic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200" dirty="0">
                <a:latin typeface="+mj-ea"/>
              </a:rPr>
              <a:t>一般財団法人　地方公務員安全衛生推進協会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BD8903B3-083C-4DD1-B7B9-B7520342FE6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513" y="1196975"/>
            <a:ext cx="8964488" cy="5303838"/>
          </a:xfrm>
        </p:spPr>
        <p:txBody>
          <a:bodyPr rtlCol="0">
            <a:normAutofit/>
            <a:scene3d>
              <a:camera prst="orthographicFront"/>
              <a:lightRig rig="flat" dir="t"/>
            </a:scene3d>
            <a:sp3d prstMaterial="plastic"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・</a:t>
            </a:r>
            <a:r>
              <a:rPr lang="ja-JP" altLang="en-US" sz="2600" b="1" dirty="0">
                <a:latin typeface="+mn-ea"/>
              </a:rPr>
              <a:t>目　 的　　</a:t>
            </a:r>
            <a:r>
              <a:rPr lang="ja-JP" altLang="en-US" sz="2600" dirty="0">
                <a:latin typeface="+mn-ea"/>
              </a:rPr>
              <a:t>地方公務員の安全と健康の確保</a:t>
            </a:r>
            <a:r>
              <a:rPr lang="en-US" altLang="ja-JP" sz="2600" dirty="0">
                <a:latin typeface="+mn-ea"/>
              </a:rPr>
              <a:t>､</a:t>
            </a:r>
            <a:r>
              <a:rPr lang="ja-JP" altLang="en-US" sz="2600" dirty="0">
                <a:latin typeface="+mn-ea"/>
              </a:rPr>
              <a:t>公務災害の未然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    　　　　　 防止及び快適な職場環境の形成・促進を図る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ja-JP" altLang="en-US" sz="2600" dirty="0">
              <a:latin typeface="+mn-ea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・</a:t>
            </a:r>
            <a:r>
              <a:rPr lang="ja-JP" altLang="en-US" sz="2600" b="1" dirty="0">
                <a:latin typeface="+mn-ea"/>
              </a:rPr>
              <a:t>設 　立　　</a:t>
            </a:r>
            <a:r>
              <a:rPr lang="ja-JP" altLang="en-US" sz="2600" dirty="0">
                <a:latin typeface="+mn-ea"/>
              </a:rPr>
              <a:t>平成３年３月２０日（自治省設立許可）</a:t>
            </a:r>
          </a:p>
          <a:p>
            <a:pPr marL="21960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平成２５年４月１日　一般財団法人認可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ja-JP" altLang="en-US" sz="2600" dirty="0">
              <a:latin typeface="+mn-ea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・</a:t>
            </a:r>
            <a:r>
              <a:rPr lang="ja-JP" altLang="en-US" sz="2600" b="1" dirty="0">
                <a:latin typeface="+mn-ea"/>
              </a:rPr>
              <a:t>所在地　　</a:t>
            </a:r>
            <a:r>
              <a:rPr lang="ja-JP" altLang="en-US" sz="2600" dirty="0">
                <a:latin typeface="+mn-ea"/>
              </a:rPr>
              <a:t>東京都千代田区麹町３丁目２番地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　　　　　　　　　　　　　　　　　　　垣見麹町ビル３階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・</a:t>
            </a:r>
            <a:r>
              <a:rPr lang="ja-JP" altLang="en-US" sz="2600" b="1" dirty="0">
                <a:latin typeface="+mn-ea"/>
              </a:rPr>
              <a:t>事　 業　  </a:t>
            </a:r>
            <a:r>
              <a:rPr lang="ja-JP" altLang="en-US" sz="2600" dirty="0">
                <a:latin typeface="+mn-ea"/>
              </a:rPr>
              <a:t>地方公務員の安全衛生に関する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　　　　　　    ・ ノウハウ開発提供事業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　　　　　　　  ・ 人材育成研修事業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　　　　　　  　・ 健康づくり支援事業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　　　　　　 　 ・ 情報交流・情報収集・広報啓発事業　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EC096C2-3116-44A1-8CC5-259EC58F4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06258-8C45-4D03-B464-E63645FD4899}" type="slidenum">
              <a:rPr lang="ja-JP" altLang="en-US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  <p:transition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C9EB8A85-BB2F-4153-969B-D27CBD115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764704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  <a:scene3d>
              <a:camera prst="orthographicFront"/>
              <a:lightRig rig="sunrise" dir="t"/>
            </a:scene3d>
            <a:sp3d extrusionH="57150" prstMaterial="plastic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2400" i="1" dirty="0">
                <a:solidFill>
                  <a:schemeClr val="bg1"/>
                </a:solidFill>
              </a:rPr>
              <a:t>　</a:t>
            </a:r>
            <a:r>
              <a:rPr lang="ja-JP" altLang="en-US" sz="3200" dirty="0"/>
              <a:t>公務災害認定件数の推移</a:t>
            </a:r>
          </a:p>
        </p:txBody>
      </p:sp>
      <p:graphicFrame>
        <p:nvGraphicFramePr>
          <p:cNvPr id="2" name="グラフ プレースホルダ 4">
            <a:extLst>
              <a:ext uri="{FF2B5EF4-FFF2-40B4-BE49-F238E27FC236}">
                <a16:creationId xmlns:a16="http://schemas.microsoft.com/office/drawing/2014/main" id="{AE73BD0F-90E1-4E75-A5AA-EFF8C386BC3B}"/>
              </a:ext>
            </a:extLst>
          </p:cNvPr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192391920"/>
              </p:ext>
            </p:extLst>
          </p:nvPr>
        </p:nvGraphicFramePr>
        <p:xfrm>
          <a:off x="552450" y="1265238"/>
          <a:ext cx="8123238" cy="511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日付プレースホルダー 6">
            <a:extLst>
              <a:ext uri="{FF2B5EF4-FFF2-40B4-BE49-F238E27FC236}">
                <a16:creationId xmlns:a16="http://schemas.microsoft.com/office/drawing/2014/main" id="{A0632179-D8C0-4225-AC61-C2DA9D92FC36}"/>
              </a:ext>
            </a:extLst>
          </p:cNvPr>
          <p:cNvSpPr txBox="1">
            <a:spLocks/>
          </p:cNvSpPr>
          <p:nvPr/>
        </p:nvSpPr>
        <p:spPr bwMode="auto">
          <a:xfrm>
            <a:off x="5796136" y="6592267"/>
            <a:ext cx="271456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公務災害の現況～令和３年度認定分～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1FE55AD-E8E8-4654-9CE8-142831DAA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B1A54-FD02-4EFD-91C0-1FD39EB9A230}" type="slidenum">
              <a:rPr lang="ja-JP" altLang="en-US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5973DB-D980-B089-0091-C7B6BC7F0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4672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ja-JP" altLang="en-US" sz="3200" dirty="0"/>
              <a:t>職員区分別公務災害認定件数の推移</a:t>
            </a:r>
            <a:endParaRPr kumimoji="1" lang="ja-JP" altLang="en-US" sz="32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0CA23C-BDE9-D014-79DB-094F02E5B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B1A54-FD02-4EFD-91C0-1FD39EB9A230}" type="slidenum">
              <a:rPr lang="ja-JP" altLang="en-US" smtClean="0"/>
              <a:pPr>
                <a:defRPr/>
              </a:pPr>
              <a:t>4</a:t>
            </a:fld>
            <a:endParaRPr lang="en-US" altLang="ja-JP"/>
          </a:p>
        </p:txBody>
      </p:sp>
      <p:graphicFrame>
        <p:nvGraphicFramePr>
          <p:cNvPr id="9" name="グラフ プレースホルダー 8">
            <a:extLst>
              <a:ext uri="{FF2B5EF4-FFF2-40B4-BE49-F238E27FC236}">
                <a16:creationId xmlns:a16="http://schemas.microsoft.com/office/drawing/2014/main" id="{598E379B-6461-24CB-7BFE-EF2C212E06B3}"/>
              </a:ext>
            </a:extLst>
          </p:cNvPr>
          <p:cNvGraphicFramePr>
            <a:graphicFrameLocks noGrp="1"/>
          </p:cNvGraphicFramePr>
          <p:nvPr>
            <p:ph type="chart" idx="1"/>
          </p:nvPr>
        </p:nvGraphicFramePr>
        <p:xfrm>
          <a:off x="457200" y="1124744"/>
          <a:ext cx="7859216" cy="5160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線吹き出し 1 (枠付き) 1">
            <a:extLst>
              <a:ext uri="{FF2B5EF4-FFF2-40B4-BE49-F238E27FC236}">
                <a16:creationId xmlns:a16="http://schemas.microsoft.com/office/drawing/2014/main" id="{D2AC33BF-2C97-8618-BDB5-FB7F1DCCF86E}"/>
              </a:ext>
            </a:extLst>
          </p:cNvPr>
          <p:cNvSpPr/>
          <p:nvPr/>
        </p:nvSpPr>
        <p:spPr>
          <a:xfrm>
            <a:off x="7830062" y="1845860"/>
            <a:ext cx="486354" cy="359003"/>
          </a:xfrm>
          <a:prstGeom prst="borderCallout1">
            <a:avLst>
              <a:gd name="adj1" fmla="val 52683"/>
              <a:gd name="adj2" fmla="val -1365"/>
              <a:gd name="adj3" fmla="val 79707"/>
              <a:gd name="adj4" fmla="val -103068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0" bIns="36000" anchor="ctr" anchorCtr="0">
            <a:noAutofit/>
          </a:bodyPr>
          <a:lstStyle/>
          <a:p>
            <a:pPr algn="ctr">
              <a:lnSpc>
                <a:spcPts val="700"/>
              </a:lnSpc>
            </a:pPr>
            <a:r>
              <a:rPr lang="ja-JP" sz="8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ＭＳ Ｐゴシック" panose="020B0600070205080204" pitchFamily="50" charset="-128"/>
              </a:rPr>
              <a:t>清掃事業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algn="ctr">
              <a:lnSpc>
                <a:spcPts val="700"/>
              </a:lnSpc>
            </a:pPr>
            <a:r>
              <a:rPr lang="ja-JP" sz="8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ＭＳ Ｐゴシック" panose="020B0600070205080204" pitchFamily="50" charset="-128"/>
              </a:rPr>
              <a:t>職　　員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1" name="線吹き出し 1 (枠付き) 1">
            <a:extLst>
              <a:ext uri="{FF2B5EF4-FFF2-40B4-BE49-F238E27FC236}">
                <a16:creationId xmlns:a16="http://schemas.microsoft.com/office/drawing/2014/main" id="{797EF5EA-4EBC-A003-13BA-D10C51B37D3A}"/>
              </a:ext>
            </a:extLst>
          </p:cNvPr>
          <p:cNvSpPr/>
          <p:nvPr/>
        </p:nvSpPr>
        <p:spPr>
          <a:xfrm>
            <a:off x="7845157" y="2809429"/>
            <a:ext cx="456164" cy="440622"/>
          </a:xfrm>
          <a:prstGeom prst="borderCallout1">
            <a:avLst>
              <a:gd name="adj1" fmla="val 53014"/>
              <a:gd name="adj2" fmla="val 653"/>
              <a:gd name="adj3" fmla="val -25898"/>
              <a:gd name="adj4" fmla="val -11392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0" bIns="36000" anchor="ctr" anchorCtr="0">
            <a:noAutofit/>
          </a:bodyPr>
          <a:lstStyle/>
          <a:p>
            <a:pPr algn="ctr">
              <a:lnSpc>
                <a:spcPts val="700"/>
              </a:lnSpc>
            </a:pPr>
            <a:r>
              <a:rPr lang="ja-JP" sz="8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義務教育学校職員以</a:t>
            </a:r>
            <a:r>
              <a:rPr lang="ja-JP" sz="8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ja-JP" sz="8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外</a:t>
            </a:r>
            <a:r>
              <a:rPr lang="ja-JP" sz="8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ja-JP" sz="8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の　教育職員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2" name="線吹き出し 1 (枠付き) 1">
            <a:extLst>
              <a:ext uri="{FF2B5EF4-FFF2-40B4-BE49-F238E27FC236}">
                <a16:creationId xmlns:a16="http://schemas.microsoft.com/office/drawing/2014/main" id="{80066667-76C7-1815-0D51-81860F4D85FD}"/>
              </a:ext>
            </a:extLst>
          </p:cNvPr>
          <p:cNvSpPr/>
          <p:nvPr/>
        </p:nvSpPr>
        <p:spPr>
          <a:xfrm>
            <a:off x="7870854" y="3405974"/>
            <a:ext cx="445562" cy="261620"/>
          </a:xfrm>
          <a:prstGeom prst="borderCallout1">
            <a:avLst>
              <a:gd name="adj1" fmla="val 61303"/>
              <a:gd name="adj2" fmla="val -375"/>
              <a:gd name="adj3" fmla="val -63079"/>
              <a:gd name="adj4" fmla="val -123652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0" bIns="0" anchor="ctr" anchorCtr="0">
            <a:noAutofit/>
          </a:bodyPr>
          <a:lstStyle/>
          <a:p>
            <a:pPr>
              <a:lnSpc>
                <a:spcPts val="700"/>
              </a:lnSpc>
            </a:pPr>
            <a:r>
              <a:rPr lang="ja-JP" sz="8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警察職員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3" name="線吹き出し 1 (枠付き) 1">
            <a:extLst>
              <a:ext uri="{FF2B5EF4-FFF2-40B4-BE49-F238E27FC236}">
                <a16:creationId xmlns:a16="http://schemas.microsoft.com/office/drawing/2014/main" id="{8FB9F39F-D582-2C8D-3974-1ED68E4E56CB}"/>
              </a:ext>
            </a:extLst>
          </p:cNvPr>
          <p:cNvSpPr/>
          <p:nvPr/>
        </p:nvSpPr>
        <p:spPr>
          <a:xfrm>
            <a:off x="7870854" y="3979441"/>
            <a:ext cx="445562" cy="261620"/>
          </a:xfrm>
          <a:prstGeom prst="borderCallout1">
            <a:avLst>
              <a:gd name="adj1" fmla="val 52399"/>
              <a:gd name="adj2" fmla="val -375"/>
              <a:gd name="adj3" fmla="val -33802"/>
              <a:gd name="adj4" fmla="val -12217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0" bIns="36000" anchor="ctr" anchorCtr="0">
            <a:noAutofit/>
          </a:bodyPr>
          <a:lstStyle/>
          <a:p>
            <a:pPr>
              <a:lnSpc>
                <a:spcPts val="700"/>
              </a:lnSpc>
            </a:pPr>
            <a:r>
              <a:rPr lang="ja-JP" sz="8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義務教育学校職員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4" name="線吹き出し 1 (枠付き) 1">
            <a:extLst>
              <a:ext uri="{FF2B5EF4-FFF2-40B4-BE49-F238E27FC236}">
                <a16:creationId xmlns:a16="http://schemas.microsoft.com/office/drawing/2014/main" id="{A4387F9C-F8D6-07BB-9062-D4D45EDA50C2}"/>
              </a:ext>
            </a:extLst>
          </p:cNvPr>
          <p:cNvSpPr/>
          <p:nvPr/>
        </p:nvSpPr>
        <p:spPr>
          <a:xfrm>
            <a:off x="7830062" y="5229200"/>
            <a:ext cx="486354" cy="199999"/>
          </a:xfrm>
          <a:prstGeom prst="borderCallout1">
            <a:avLst>
              <a:gd name="adj1" fmla="val 61303"/>
              <a:gd name="adj2" fmla="val -375"/>
              <a:gd name="adj3" fmla="val -11498"/>
              <a:gd name="adj4" fmla="val -102714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0" bIns="0" anchor="ctr" anchorCtr="0">
            <a:noAutofit/>
          </a:bodyPr>
          <a:lstStyle/>
          <a:p>
            <a:pPr algn="ctr">
              <a:lnSpc>
                <a:spcPts val="700"/>
              </a:lnSpc>
            </a:pPr>
            <a:r>
              <a:rPr lang="ja-JP" sz="8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そ</a:t>
            </a:r>
            <a:r>
              <a:rPr lang="ja-JP" sz="8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ja-JP" sz="8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の</a:t>
            </a:r>
            <a:r>
              <a:rPr lang="ja-JP" sz="8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ja-JP" sz="8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他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1894878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1BD7A0A-3EA8-4C50-BDAB-6440212C03ED}"/>
              </a:ext>
            </a:extLst>
          </p:cNvPr>
          <p:cNvSpPr/>
          <p:nvPr/>
        </p:nvSpPr>
        <p:spPr>
          <a:xfrm>
            <a:off x="0" y="-14288"/>
            <a:ext cx="9144000" cy="10795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主な職員区分別公務災害千人率の推移</a:t>
            </a:r>
            <a:endParaRPr lang="en-US" altLang="ja-JP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graphicFrame>
        <p:nvGraphicFramePr>
          <p:cNvPr id="6" name="グラフ プレースホルダ 4">
            <a:extLst>
              <a:ext uri="{FF2B5EF4-FFF2-40B4-BE49-F238E27FC236}">
                <a16:creationId xmlns:a16="http://schemas.microsoft.com/office/drawing/2014/main" id="{865F2DCE-F6D2-4241-99B3-6D8294AF95E5}"/>
              </a:ext>
            </a:extLst>
          </p:cNvPr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903321067"/>
              </p:ext>
            </p:extLst>
          </p:nvPr>
        </p:nvGraphicFramePr>
        <p:xfrm>
          <a:off x="479425" y="1193800"/>
          <a:ext cx="8113713" cy="5183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A4825A-B58D-476C-A28C-8D194D5D215B}"/>
              </a:ext>
            </a:extLst>
          </p:cNvPr>
          <p:cNvSpPr txBox="1">
            <a:spLocks/>
          </p:cNvSpPr>
          <p:nvPr/>
        </p:nvSpPr>
        <p:spPr bwMode="auto">
          <a:xfrm>
            <a:off x="5817874" y="6566943"/>
            <a:ext cx="271456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公務災害の現況</a:t>
            </a:r>
            <a:r>
              <a:rPr lang="ja-JP" altLang="en-US" sz="9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～令和３年度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認定分～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D953A5E-9AF3-4F6C-AEDB-6BD242359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B1A54-FD02-4EFD-91C0-1FD39EB9A230}" type="slidenum">
              <a:rPr lang="ja-JP" altLang="en-US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14927EE5-078C-402D-AEDD-302920C14AE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9144000" cy="936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地方公務員健康状況等調査（令和３年度）の概要</a:t>
            </a:r>
          </a:p>
        </p:txBody>
      </p:sp>
      <p:sp>
        <p:nvSpPr>
          <p:cNvPr id="84995" name="正方形/長方形 4">
            <a:extLst>
              <a:ext uri="{FF2B5EF4-FFF2-40B4-BE49-F238E27FC236}">
                <a16:creationId xmlns:a16="http://schemas.microsoft.com/office/drawing/2014/main" id="{5DA7DC0D-C112-45A8-86D6-BC4828E89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57338"/>
            <a:ext cx="9144000" cy="460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調査対象期間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令和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日～令和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調査事項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Ⅰ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健康診断等の実施状況に関する調査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Ⅱ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定期健康診断等の結果に関する調査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Ⅲ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長期病休者の状況に関する調査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Ⅳ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在職職員の死亡状況に関する調査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対象職員数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約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80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万人（主に首長部局の一般職員の約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62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％に相当）</a:t>
            </a:r>
            <a:endParaRPr lang="ja-JP" altLang="en-US" sz="18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zh-TW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zh-TW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調査対象団体</a:t>
            </a:r>
            <a:r>
              <a:rPr lang="en-US" altLang="zh-TW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zh-TW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51</a:t>
            </a:r>
            <a:r>
              <a:rPr lang="zh-TW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endParaRPr lang="en-US" altLang="ja-JP" sz="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〇都道府県（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47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）＋指定都市（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）＝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67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〇特別区＝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〇市（Ａ）：中核市・指定都市を除く県庁所在市・人口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万人以上の市＝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73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〇市（Ｂ）：人口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万人の市＝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94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〇町村：人口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万人の町村＝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94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市（Ｂ）及び町村については、毎年任意に都道府県ごとに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団体抽出。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※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警察職員、消防職員及び教員は対象外。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E541931-658E-42F7-B267-74E3E2916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06258-8C45-4D03-B464-E63645FD4899}" type="slidenum">
              <a:rPr lang="ja-JP" altLang="en-US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3A5944-2A48-4841-A1D3-15E5B2B6E898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2267"/>
            <a:ext cx="3077989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9B50269-456C-4F68-B79B-8C28F85544A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9144000" cy="936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一般定期健康診断の有所見率の推移</a:t>
            </a:r>
          </a:p>
        </p:txBody>
      </p:sp>
      <p:graphicFrame>
        <p:nvGraphicFramePr>
          <p:cNvPr id="2" name="グラフ 7">
            <a:extLst>
              <a:ext uri="{FF2B5EF4-FFF2-40B4-BE49-F238E27FC236}">
                <a16:creationId xmlns:a16="http://schemas.microsoft.com/office/drawing/2014/main" id="{4276C7EC-2E84-4F72-96A7-FB36CB3C77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2103811"/>
              </p:ext>
            </p:extLst>
          </p:nvPr>
        </p:nvGraphicFramePr>
        <p:xfrm>
          <a:off x="185738" y="1700213"/>
          <a:ext cx="8707437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角丸四角形 5">
            <a:extLst>
              <a:ext uri="{FF2B5EF4-FFF2-40B4-BE49-F238E27FC236}">
                <a16:creationId xmlns:a16="http://schemas.microsoft.com/office/drawing/2014/main" id="{E34453A4-3763-4635-9454-96BAB466DA56}"/>
              </a:ext>
            </a:extLst>
          </p:cNvPr>
          <p:cNvSpPr/>
          <p:nvPr/>
        </p:nvSpPr>
        <p:spPr>
          <a:xfrm>
            <a:off x="1115616" y="2060575"/>
            <a:ext cx="2908300" cy="201612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b="1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１項目でも所見のあった者の比率</a:t>
            </a:r>
            <a:endParaRPr lang="en-US" altLang="ja-JP" sz="1400" b="1" u="sng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R3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年度）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全体　　　　　　　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80.3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都道府県・指定都市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81.6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特別区　　　　　　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75.7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市（Ａ）　　　　　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80.8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市（Ｂ）　　　　　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74.9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町村　　　　　　　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72.5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ja-JP" altLang="ja-JP" sz="1400" dirty="0">
              <a:solidFill>
                <a:schemeClr val="tx1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B14D596-1AF4-414C-9CB0-CA15E3F72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60D2-D744-4154-BFCE-7E0D26C9380A}" type="slidenum">
              <a:rPr lang="ja-JP" altLang="en-US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9" name="日付プレースホルダー 6">
            <a:extLst>
              <a:ext uri="{FF2B5EF4-FFF2-40B4-BE49-F238E27FC236}">
                <a16:creationId xmlns:a16="http://schemas.microsoft.com/office/drawing/2014/main" id="{6558B56C-0AAF-458B-A0E6-B1835C2C5659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2267"/>
            <a:ext cx="3077989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6F9E6F6-FE52-40F0-9C41-F3DA492E866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9144000" cy="936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一般定期健康診断の有所見率（主な検査項目別）</a:t>
            </a:r>
          </a:p>
        </p:txBody>
      </p:sp>
      <p:graphicFrame>
        <p:nvGraphicFramePr>
          <p:cNvPr id="2" name="グラフ 9">
            <a:extLst>
              <a:ext uri="{FF2B5EF4-FFF2-40B4-BE49-F238E27FC236}">
                <a16:creationId xmlns:a16="http://schemas.microsoft.com/office/drawing/2014/main" id="{D65B277D-B51A-4D6E-BEC5-BCF55536AD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627304"/>
              </p:ext>
            </p:extLst>
          </p:nvPr>
        </p:nvGraphicFramePr>
        <p:xfrm>
          <a:off x="185738" y="1700213"/>
          <a:ext cx="8772525" cy="4822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3B7738-6B2F-4F4D-86DE-678CDFDA0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2ADAD-751A-46DD-A4D2-DE2DCE687929}" type="slidenum">
              <a:rPr lang="ja-JP" altLang="en-US" smtClean="0"/>
              <a:pPr>
                <a:defRPr/>
              </a:pPr>
              <a:t>8</a:t>
            </a:fld>
            <a:endParaRPr lang="en-US" altLang="ja-JP" dirty="0"/>
          </a:p>
        </p:txBody>
      </p:sp>
      <p:sp>
        <p:nvSpPr>
          <p:cNvPr id="8" name="日付プレースホルダー 6">
            <a:extLst>
              <a:ext uri="{FF2B5EF4-FFF2-40B4-BE49-F238E27FC236}">
                <a16:creationId xmlns:a16="http://schemas.microsoft.com/office/drawing/2014/main" id="{ACE5D650-0D15-4E27-9586-97B0A9F59AFA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2267"/>
            <a:ext cx="3077989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3286BBF1-2B0D-4A80-86ED-7F6AD1A657C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9144000" cy="936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長期病休者数（</a:t>
            </a: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10</a:t>
            </a: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万人率）の推移</a:t>
            </a:r>
          </a:p>
        </p:txBody>
      </p:sp>
      <p:graphicFrame>
        <p:nvGraphicFramePr>
          <p:cNvPr id="2" name="グラフ 4">
            <a:extLst>
              <a:ext uri="{FF2B5EF4-FFF2-40B4-BE49-F238E27FC236}">
                <a16:creationId xmlns:a16="http://schemas.microsoft.com/office/drawing/2014/main" id="{BCFD2BE4-BD9C-4C6D-A292-BC9200756A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2817925"/>
              </p:ext>
            </p:extLst>
          </p:nvPr>
        </p:nvGraphicFramePr>
        <p:xfrm>
          <a:off x="119063" y="1484785"/>
          <a:ext cx="8915400" cy="5055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1140" name="正方形/長方形 1">
            <a:extLst>
              <a:ext uri="{FF2B5EF4-FFF2-40B4-BE49-F238E27FC236}">
                <a16:creationId xmlns:a16="http://schemas.microsoft.com/office/drawing/2014/main" id="{C03241F7-17A6-46E2-BC66-34A0A5829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5743" y="1281764"/>
            <a:ext cx="14401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Tahoma" panose="020B0604030504040204" pitchFamily="34" charset="0"/>
              </a:rPr>
              <a:t>単位：</a:t>
            </a:r>
            <a:r>
              <a:rPr lang="en-US" altLang="ja-JP" sz="1100" dirty="0">
                <a:latin typeface="Tahoma" panose="020B0604030504040204" pitchFamily="34" charset="0"/>
              </a:rPr>
              <a:t>10</a:t>
            </a:r>
            <a:r>
              <a:rPr lang="ja-JP" altLang="en-US" sz="1100" dirty="0">
                <a:latin typeface="Tahoma" panose="020B0604030504040204" pitchFamily="34" charset="0"/>
              </a:rPr>
              <a:t>万人率（人）</a:t>
            </a:r>
          </a:p>
        </p:txBody>
      </p:sp>
      <p:sp>
        <p:nvSpPr>
          <p:cNvPr id="91141" name="正方形/長方形 2">
            <a:extLst>
              <a:ext uri="{FF2B5EF4-FFF2-40B4-BE49-F238E27FC236}">
                <a16:creationId xmlns:a16="http://schemas.microsoft.com/office/drawing/2014/main" id="{0CEECE54-81D6-4324-BB03-2AE0F11B1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1469" y="1274758"/>
            <a:ext cx="166584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Tahoma" panose="020B0604030504040204" pitchFamily="34" charset="0"/>
              </a:rPr>
              <a:t>単位：長期病休者数（人）</a:t>
            </a:r>
          </a:p>
        </p:txBody>
      </p:sp>
      <p:sp>
        <p:nvSpPr>
          <p:cNvPr id="91142" name="日付プレースホルダー 6">
            <a:extLst>
              <a:ext uri="{FF2B5EF4-FFF2-40B4-BE49-F238E27FC236}">
                <a16:creationId xmlns:a16="http://schemas.microsoft.com/office/drawing/2014/main" id="{F1A41956-30EB-4536-B738-D91F7E6A15C8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2267"/>
            <a:ext cx="3077989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F2C6B35-41A3-452E-8A3C-BB1FE5516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2ADAD-751A-46DD-A4D2-DE2DCE687929}" type="slidenum">
              <a:rPr lang="ja-JP" altLang="en-US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​​テーマ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ユーザー定義 2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rgbClr val="CC0066"/>
        </a:solidFill>
      </a:spPr>
      <a:bodyPr vert="horz" lIns="91440" tIns="45720" rIns="91440" bIns="45720" rtlCol="0" anchor="ctr">
        <a:normAutofit/>
        <a:scene3d>
          <a:camera prst="orthographicFront"/>
          <a:lightRig rig="morning" dir="t"/>
        </a:scene3d>
        <a:sp3d extrusionH="57150" prstMaterial="plastic">
          <a:bevelT w="38100" h="38100"/>
        </a:sp3d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1" sz="4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>
              <a:innerShdw blurRad="63500" dist="50800">
                <a:prstClr val="black">
                  <a:alpha val="50000"/>
                </a:prstClr>
              </a:innerShdw>
            </a:effectLst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rgbClr val="CC0066"/>
        </a:solidFill>
      </a:spPr>
      <a:bodyPr vert="horz" lIns="91440" tIns="45720" rIns="91440" bIns="45720" rtlCol="0" anchor="ctr">
        <a:normAutofit/>
        <a:scene3d>
          <a:camera prst="orthographicFront"/>
          <a:lightRig rig="morning" dir="t"/>
        </a:scene3d>
        <a:sp3d extrusionH="57150" prstMaterial="plastic">
          <a:bevelT w="38100" h="38100"/>
        </a:sp3d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1" sz="4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>
              <a:innerShdw blurRad="63500" dist="50800">
                <a:prstClr val="black">
                  <a:alpha val="50000"/>
                </a:prstClr>
              </a:innerShdw>
            </a:effectLst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6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rgbClr val="CC0066"/>
        </a:solidFill>
      </a:spPr>
      <a:bodyPr vert="horz" lIns="91440" tIns="45720" rIns="91440" bIns="45720" rtlCol="0" anchor="ctr">
        <a:normAutofit/>
        <a:scene3d>
          <a:camera prst="orthographicFront"/>
          <a:lightRig rig="morning" dir="t"/>
        </a:scene3d>
        <a:sp3d extrusionH="57150" prstMaterial="plastic">
          <a:bevelT w="38100" h="38100"/>
        </a:sp3d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1" sz="4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>
              <a:innerShdw blurRad="63500" dist="50800">
                <a:prstClr val="black">
                  <a:alpha val="50000"/>
                </a:prstClr>
              </a:innerShdw>
            </a:effectLst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13228</TotalTime>
  <Words>856</Words>
  <Application>Microsoft Office PowerPoint</Application>
  <PresentationFormat>画面に合わせる (4:3)</PresentationFormat>
  <Paragraphs>192</Paragraphs>
  <Slides>12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12</vt:i4>
      </vt:variant>
    </vt:vector>
  </HeadingPairs>
  <TitlesOfParts>
    <vt:vector size="24" baseType="lpstr">
      <vt:lpstr>ＭＳ Ｐゴシック</vt:lpstr>
      <vt:lpstr>ＭＳ ゴシック</vt:lpstr>
      <vt:lpstr>ＭＳ 明朝</vt:lpstr>
      <vt:lpstr>Arial</vt:lpstr>
      <vt:lpstr>Calibri</vt:lpstr>
      <vt:lpstr>Century</vt:lpstr>
      <vt:lpstr>Tahoma</vt:lpstr>
      <vt:lpstr>Times New Roman</vt:lpstr>
      <vt:lpstr>Office ​​テーマ</vt:lpstr>
      <vt:lpstr>2_Office テーマ</vt:lpstr>
      <vt:lpstr>3_Office テーマ</vt:lpstr>
      <vt:lpstr>6_Office テーマ</vt:lpstr>
      <vt:lpstr>　　　　　　　　　　　　　　　　　　　　　　　　   地方公務員の安全衛生について （公務災害･健康状況等の現況）</vt:lpstr>
      <vt:lpstr>一般財団法人　地方公務員安全衛生推進協会</vt:lpstr>
      <vt:lpstr>　公務災害認定件数の推移</vt:lpstr>
      <vt:lpstr>職員区分別公務災害認定件数の推移</vt:lpstr>
      <vt:lpstr>PowerPoint プレゼンテーション</vt:lpstr>
      <vt:lpstr>地方公務員健康状況等調査（令和３年度）の概要</vt:lpstr>
      <vt:lpstr>一般定期健康診断の有所見率の推移</vt:lpstr>
      <vt:lpstr>一般定期健康診断の有所見率（主な検査項目別）</vt:lpstr>
      <vt:lpstr>長期病休者数（10万人率）の推移</vt:lpstr>
      <vt:lpstr>主な疾病分類別長期病休率（10万人率）の推移</vt:lpstr>
      <vt:lpstr>長期病休者の疾病分類別構成比の推移</vt:lpstr>
      <vt:lpstr>在職死亡者（10万人率）の推移（主な原因別）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研修課員</dc:creator>
  <cp:lastModifiedBy>飯島 成行</cp:lastModifiedBy>
  <cp:revision>1124</cp:revision>
  <cp:lastPrinted>2022-03-02T08:30:59Z</cp:lastPrinted>
  <dcterms:created xsi:type="dcterms:W3CDTF">2005-07-12T06:53:32Z</dcterms:created>
  <dcterms:modified xsi:type="dcterms:W3CDTF">2023-03-24T07:50:53Z</dcterms:modified>
</cp:coreProperties>
</file>